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55" r:id="rId5"/>
  </p:sldMasterIdLst>
  <p:notesMasterIdLst>
    <p:notesMasterId r:id="rId18"/>
  </p:notesMasterIdLst>
  <p:handoutMasterIdLst>
    <p:handoutMasterId r:id="rId19"/>
  </p:handoutMasterIdLst>
  <p:sldIdLst>
    <p:sldId id="1758" r:id="rId6"/>
    <p:sldId id="1611" r:id="rId7"/>
    <p:sldId id="1721" r:id="rId8"/>
    <p:sldId id="1787" r:id="rId9"/>
    <p:sldId id="1788" r:id="rId10"/>
    <p:sldId id="1789" r:id="rId11"/>
    <p:sldId id="1791" r:id="rId12"/>
    <p:sldId id="1792" r:id="rId13"/>
    <p:sldId id="1793" r:id="rId14"/>
    <p:sldId id="1794" r:id="rId15"/>
    <p:sldId id="1790" r:id="rId16"/>
    <p:sldId id="1786"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0B556A"/>
    <a:srgbClr val="0066FF"/>
    <a:srgbClr val="F2C811"/>
    <a:srgbClr val="3C3C41"/>
    <a:srgbClr val="4BCBEE"/>
    <a:srgbClr val="1392B4"/>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E9BD8-5401-4BF3-B1C8-A4AE89B3CF2C}" v="52" dt="2024-04-14T18:35:38.6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3836" autoAdjust="0"/>
  </p:normalViewPr>
  <p:slideViewPr>
    <p:cSldViewPr snapToGrid="0">
      <p:cViewPr varScale="1">
        <p:scale>
          <a:sx n="71" d="100"/>
          <a:sy n="71" d="100"/>
        </p:scale>
        <p:origin x="807" y="4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334" y="6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kins NS" userId="8bdba4d2-1367-40cf-ad35-f59b31261896" providerId="ADAL" clId="{C95E9BD8-5401-4BF3-B1C8-A4AE89B3CF2C}"/>
    <pc:docChg chg="undo custSel addSld delSld modSld modMainMaster">
      <pc:chgData name="Jenkins NS" userId="8bdba4d2-1367-40cf-ad35-f59b31261896" providerId="ADAL" clId="{C95E9BD8-5401-4BF3-B1C8-A4AE89B3CF2C}" dt="2024-04-14T18:37:22.377" v="265" actId="6013"/>
      <pc:docMkLst>
        <pc:docMk/>
      </pc:docMkLst>
      <pc:sldChg chg="del">
        <pc:chgData name="Jenkins NS" userId="8bdba4d2-1367-40cf-ad35-f59b31261896" providerId="ADAL" clId="{C95E9BD8-5401-4BF3-B1C8-A4AE89B3CF2C}" dt="2024-04-12T09:56:38.514" v="15" actId="47"/>
        <pc:sldMkLst>
          <pc:docMk/>
          <pc:sldMk cId="1563233608" sldId="620"/>
        </pc:sldMkLst>
      </pc:sldChg>
      <pc:sldChg chg="del">
        <pc:chgData name="Jenkins NS" userId="8bdba4d2-1367-40cf-ad35-f59b31261896" providerId="ADAL" clId="{C95E9BD8-5401-4BF3-B1C8-A4AE89B3CF2C}" dt="2024-04-12T09:56:38.514" v="15" actId="47"/>
        <pc:sldMkLst>
          <pc:docMk/>
          <pc:sldMk cId="3527596074" sldId="621"/>
        </pc:sldMkLst>
      </pc:sldChg>
      <pc:sldChg chg="modSp mod">
        <pc:chgData name="Jenkins NS" userId="8bdba4d2-1367-40cf-ad35-f59b31261896" providerId="ADAL" clId="{C95E9BD8-5401-4BF3-B1C8-A4AE89B3CF2C}" dt="2024-04-12T09:58:44.217" v="25" actId="404"/>
        <pc:sldMkLst>
          <pc:docMk/>
          <pc:sldMk cId="2207846016" sldId="1721"/>
        </pc:sldMkLst>
        <pc:spChg chg="mod">
          <ac:chgData name="Jenkins NS" userId="8bdba4d2-1367-40cf-ad35-f59b31261896" providerId="ADAL" clId="{C95E9BD8-5401-4BF3-B1C8-A4AE89B3CF2C}" dt="2024-04-12T09:58:44.217" v="25" actId="404"/>
          <ac:spMkLst>
            <pc:docMk/>
            <pc:sldMk cId="2207846016" sldId="1721"/>
            <ac:spMk id="2" creationId="{14E9BD13-1407-45B7-B725-D41AAC05BF6D}"/>
          </ac:spMkLst>
        </pc:spChg>
      </pc:sldChg>
      <pc:sldChg chg="modSp mod">
        <pc:chgData name="Jenkins NS" userId="8bdba4d2-1367-40cf-ad35-f59b31261896" providerId="ADAL" clId="{C95E9BD8-5401-4BF3-B1C8-A4AE89B3CF2C}" dt="2024-04-14T18:32:55.602" v="255" actId="122"/>
        <pc:sldMkLst>
          <pc:docMk/>
          <pc:sldMk cId="1359081573" sldId="1758"/>
        </pc:sldMkLst>
        <pc:spChg chg="mod">
          <ac:chgData name="Jenkins NS" userId="8bdba4d2-1367-40cf-ad35-f59b31261896" providerId="ADAL" clId="{C95E9BD8-5401-4BF3-B1C8-A4AE89B3CF2C}" dt="2024-04-14T18:32:55.602" v="255" actId="122"/>
          <ac:spMkLst>
            <pc:docMk/>
            <pc:sldMk cId="1359081573" sldId="1758"/>
            <ac:spMk id="17" creationId="{A0771197-DA73-4FF4-A8C4-A27AFF944F66}"/>
          </ac:spMkLst>
        </pc:spChg>
      </pc:sldChg>
      <pc:sldChg chg="modSp del mod">
        <pc:chgData name="Jenkins NS" userId="8bdba4d2-1367-40cf-ad35-f59b31261896" providerId="ADAL" clId="{C95E9BD8-5401-4BF3-B1C8-A4AE89B3CF2C}" dt="2024-04-12T09:58:30.987" v="22" actId="47"/>
        <pc:sldMkLst>
          <pc:docMk/>
          <pc:sldMk cId="4244671936" sldId="1778"/>
        </pc:sldMkLst>
        <pc:spChg chg="mod">
          <ac:chgData name="Jenkins NS" userId="8bdba4d2-1367-40cf-ad35-f59b31261896" providerId="ADAL" clId="{C95E9BD8-5401-4BF3-B1C8-A4AE89B3CF2C}" dt="2024-04-12T09:58:26.206" v="21" actId="6549"/>
          <ac:spMkLst>
            <pc:docMk/>
            <pc:sldMk cId="4244671936" sldId="1778"/>
            <ac:spMk id="57" creationId="{A4F5CAE8-F25A-4EE3-A12A-7304E957CCE1}"/>
          </ac:spMkLst>
        </pc:spChg>
      </pc:sldChg>
      <pc:sldChg chg="add del">
        <pc:chgData name="Jenkins NS" userId="8bdba4d2-1367-40cf-ad35-f59b31261896" providerId="ADAL" clId="{C95E9BD8-5401-4BF3-B1C8-A4AE89B3CF2C}" dt="2024-04-12T09:56:41.356" v="17" actId="47"/>
        <pc:sldMkLst>
          <pc:docMk/>
          <pc:sldMk cId="2592321789" sldId="1786"/>
        </pc:sldMkLst>
      </pc:sldChg>
      <pc:sldChg chg="del">
        <pc:chgData name="Jenkins NS" userId="8bdba4d2-1367-40cf-ad35-f59b31261896" providerId="ADAL" clId="{C95E9BD8-5401-4BF3-B1C8-A4AE89B3CF2C}" dt="2024-04-12T09:56:38.514" v="15" actId="47"/>
        <pc:sldMkLst>
          <pc:docMk/>
          <pc:sldMk cId="1070779738" sldId="1787"/>
        </pc:sldMkLst>
      </pc:sldChg>
      <pc:sldChg chg="addSp delSp modSp new mod modClrScheme chgLayout">
        <pc:chgData name="Jenkins NS" userId="8bdba4d2-1367-40cf-ad35-f59b31261896" providerId="ADAL" clId="{C95E9BD8-5401-4BF3-B1C8-A4AE89B3CF2C}" dt="2024-04-14T18:20:14.841" v="181" actId="20577"/>
        <pc:sldMkLst>
          <pc:docMk/>
          <pc:sldMk cId="1502623397" sldId="1787"/>
        </pc:sldMkLst>
        <pc:spChg chg="del mod ord">
          <ac:chgData name="Jenkins NS" userId="8bdba4d2-1367-40cf-ad35-f59b31261896" providerId="ADAL" clId="{C95E9BD8-5401-4BF3-B1C8-A4AE89B3CF2C}" dt="2024-04-14T18:04:31.996" v="27" actId="700"/>
          <ac:spMkLst>
            <pc:docMk/>
            <pc:sldMk cId="1502623397" sldId="1787"/>
            <ac:spMk id="2" creationId="{4F64C92C-875D-E8D9-D404-8F44783B4D46}"/>
          </ac:spMkLst>
        </pc:spChg>
        <pc:spChg chg="del">
          <ac:chgData name="Jenkins NS" userId="8bdba4d2-1367-40cf-ad35-f59b31261896" providerId="ADAL" clId="{C95E9BD8-5401-4BF3-B1C8-A4AE89B3CF2C}" dt="2024-04-14T18:04:31.996" v="27" actId="700"/>
          <ac:spMkLst>
            <pc:docMk/>
            <pc:sldMk cId="1502623397" sldId="1787"/>
            <ac:spMk id="3" creationId="{F8BD0FE1-F4F3-DAE5-68FC-A19FD6588EBE}"/>
          </ac:spMkLst>
        </pc:spChg>
        <pc:spChg chg="add del mod ord">
          <ac:chgData name="Jenkins NS" userId="8bdba4d2-1367-40cf-ad35-f59b31261896" providerId="ADAL" clId="{C95E9BD8-5401-4BF3-B1C8-A4AE89B3CF2C}" dt="2024-04-14T18:04:38.402" v="28" actId="700"/>
          <ac:spMkLst>
            <pc:docMk/>
            <pc:sldMk cId="1502623397" sldId="1787"/>
            <ac:spMk id="4" creationId="{8A938F12-BD12-EF45-EDB1-6C30A9B156EF}"/>
          </ac:spMkLst>
        </pc:spChg>
        <pc:spChg chg="add del mod ord">
          <ac:chgData name="Jenkins NS" userId="8bdba4d2-1367-40cf-ad35-f59b31261896" providerId="ADAL" clId="{C95E9BD8-5401-4BF3-B1C8-A4AE89B3CF2C}" dt="2024-04-14T18:04:38.402" v="28" actId="700"/>
          <ac:spMkLst>
            <pc:docMk/>
            <pc:sldMk cId="1502623397" sldId="1787"/>
            <ac:spMk id="5" creationId="{0E4215C3-F5B2-17DF-72A2-D0D52A059194}"/>
          </ac:spMkLst>
        </pc:spChg>
        <pc:spChg chg="add del mod ord">
          <ac:chgData name="Jenkins NS" userId="8bdba4d2-1367-40cf-ad35-f59b31261896" providerId="ADAL" clId="{C95E9BD8-5401-4BF3-B1C8-A4AE89B3CF2C}" dt="2024-04-14T18:04:38.402" v="28" actId="700"/>
          <ac:spMkLst>
            <pc:docMk/>
            <pc:sldMk cId="1502623397" sldId="1787"/>
            <ac:spMk id="6" creationId="{66A7122F-333E-8D6A-AE39-B60015A1C057}"/>
          </ac:spMkLst>
        </pc:spChg>
        <pc:spChg chg="add del mod ord">
          <ac:chgData name="Jenkins NS" userId="8bdba4d2-1367-40cf-ad35-f59b31261896" providerId="ADAL" clId="{C95E9BD8-5401-4BF3-B1C8-A4AE89B3CF2C}" dt="2024-04-14T18:04:38.402" v="28" actId="700"/>
          <ac:spMkLst>
            <pc:docMk/>
            <pc:sldMk cId="1502623397" sldId="1787"/>
            <ac:spMk id="7" creationId="{31BF56E6-176F-4971-F4DB-D8E4BFBEED6D}"/>
          </ac:spMkLst>
        </pc:spChg>
        <pc:spChg chg="add del mod ord">
          <ac:chgData name="Jenkins NS" userId="8bdba4d2-1367-40cf-ad35-f59b31261896" providerId="ADAL" clId="{C95E9BD8-5401-4BF3-B1C8-A4AE89B3CF2C}" dt="2024-04-14T18:04:38.402" v="28" actId="700"/>
          <ac:spMkLst>
            <pc:docMk/>
            <pc:sldMk cId="1502623397" sldId="1787"/>
            <ac:spMk id="8" creationId="{316D8776-8784-CCA9-BEA7-DEC060D75CB5}"/>
          </ac:spMkLst>
        </pc:spChg>
        <pc:spChg chg="add del mod ord">
          <ac:chgData name="Jenkins NS" userId="8bdba4d2-1367-40cf-ad35-f59b31261896" providerId="ADAL" clId="{C95E9BD8-5401-4BF3-B1C8-A4AE89B3CF2C}" dt="2024-04-14T18:04:38.402" v="28" actId="700"/>
          <ac:spMkLst>
            <pc:docMk/>
            <pc:sldMk cId="1502623397" sldId="1787"/>
            <ac:spMk id="9" creationId="{E56E0A24-E04D-8496-41A0-9B45626BCD06}"/>
          </ac:spMkLst>
        </pc:spChg>
        <pc:spChg chg="add del mod ord">
          <ac:chgData name="Jenkins NS" userId="8bdba4d2-1367-40cf-ad35-f59b31261896" providerId="ADAL" clId="{C95E9BD8-5401-4BF3-B1C8-A4AE89B3CF2C}" dt="2024-04-14T18:04:38.402" v="28" actId="700"/>
          <ac:spMkLst>
            <pc:docMk/>
            <pc:sldMk cId="1502623397" sldId="1787"/>
            <ac:spMk id="10" creationId="{5FB499AD-211C-1B99-9F62-48D5D03478DB}"/>
          </ac:spMkLst>
        </pc:spChg>
        <pc:spChg chg="add del mod ord">
          <ac:chgData name="Jenkins NS" userId="8bdba4d2-1367-40cf-ad35-f59b31261896" providerId="ADAL" clId="{C95E9BD8-5401-4BF3-B1C8-A4AE89B3CF2C}" dt="2024-04-14T18:05:00.892" v="29" actId="700"/>
          <ac:spMkLst>
            <pc:docMk/>
            <pc:sldMk cId="1502623397" sldId="1787"/>
            <ac:spMk id="11" creationId="{143F91EE-C373-6F02-7CC7-38D0A2770158}"/>
          </ac:spMkLst>
        </pc:spChg>
        <pc:spChg chg="add del mod ord">
          <ac:chgData name="Jenkins NS" userId="8bdba4d2-1367-40cf-ad35-f59b31261896" providerId="ADAL" clId="{C95E9BD8-5401-4BF3-B1C8-A4AE89B3CF2C}" dt="2024-04-14T18:05:00.892" v="29" actId="700"/>
          <ac:spMkLst>
            <pc:docMk/>
            <pc:sldMk cId="1502623397" sldId="1787"/>
            <ac:spMk id="12" creationId="{BB90752A-F71C-A137-8971-A295ED43D72C}"/>
          </ac:spMkLst>
        </pc:spChg>
        <pc:spChg chg="add del mod ord">
          <ac:chgData name="Jenkins NS" userId="8bdba4d2-1367-40cf-ad35-f59b31261896" providerId="ADAL" clId="{C95E9BD8-5401-4BF3-B1C8-A4AE89B3CF2C}" dt="2024-04-14T18:05:00.892" v="29" actId="700"/>
          <ac:spMkLst>
            <pc:docMk/>
            <pc:sldMk cId="1502623397" sldId="1787"/>
            <ac:spMk id="13" creationId="{AD8225EA-9B99-D7D1-7753-5A23BA9DF7E9}"/>
          </ac:spMkLst>
        </pc:spChg>
        <pc:spChg chg="add del mod ord">
          <ac:chgData name="Jenkins NS" userId="8bdba4d2-1367-40cf-ad35-f59b31261896" providerId="ADAL" clId="{C95E9BD8-5401-4BF3-B1C8-A4AE89B3CF2C}" dt="2024-04-14T18:05:00.892" v="29" actId="700"/>
          <ac:spMkLst>
            <pc:docMk/>
            <pc:sldMk cId="1502623397" sldId="1787"/>
            <ac:spMk id="14" creationId="{F3F848AE-11DE-F649-6F99-CB024921D570}"/>
          </ac:spMkLst>
        </pc:spChg>
        <pc:spChg chg="add del mod ord">
          <ac:chgData name="Jenkins NS" userId="8bdba4d2-1367-40cf-ad35-f59b31261896" providerId="ADAL" clId="{C95E9BD8-5401-4BF3-B1C8-A4AE89B3CF2C}" dt="2024-04-14T18:05:00.892" v="29" actId="700"/>
          <ac:spMkLst>
            <pc:docMk/>
            <pc:sldMk cId="1502623397" sldId="1787"/>
            <ac:spMk id="15" creationId="{FDFB819D-EB98-41E6-221B-11D31F7C9D77}"/>
          </ac:spMkLst>
        </pc:spChg>
        <pc:spChg chg="add del mod ord">
          <ac:chgData name="Jenkins NS" userId="8bdba4d2-1367-40cf-ad35-f59b31261896" providerId="ADAL" clId="{C95E9BD8-5401-4BF3-B1C8-A4AE89B3CF2C}" dt="2024-04-14T18:05:48.678" v="30" actId="700"/>
          <ac:spMkLst>
            <pc:docMk/>
            <pc:sldMk cId="1502623397" sldId="1787"/>
            <ac:spMk id="16" creationId="{68DEC846-9F8F-C1AF-105A-0F1BAFC7B6DE}"/>
          </ac:spMkLst>
        </pc:spChg>
        <pc:spChg chg="add del mod ord">
          <ac:chgData name="Jenkins NS" userId="8bdba4d2-1367-40cf-ad35-f59b31261896" providerId="ADAL" clId="{C95E9BD8-5401-4BF3-B1C8-A4AE89B3CF2C}" dt="2024-04-14T18:05:48.678" v="30" actId="700"/>
          <ac:spMkLst>
            <pc:docMk/>
            <pc:sldMk cId="1502623397" sldId="1787"/>
            <ac:spMk id="17" creationId="{A84A7928-C5BE-7BEB-F37A-1338083BE5D7}"/>
          </ac:spMkLst>
        </pc:spChg>
        <pc:spChg chg="add del mod ord">
          <ac:chgData name="Jenkins NS" userId="8bdba4d2-1367-40cf-ad35-f59b31261896" providerId="ADAL" clId="{C95E9BD8-5401-4BF3-B1C8-A4AE89B3CF2C}" dt="2024-04-14T18:05:48.678" v="30" actId="700"/>
          <ac:spMkLst>
            <pc:docMk/>
            <pc:sldMk cId="1502623397" sldId="1787"/>
            <ac:spMk id="18" creationId="{4546CE43-E555-2884-3A72-88B9C8170F15}"/>
          </ac:spMkLst>
        </pc:spChg>
        <pc:spChg chg="add del mod ord">
          <ac:chgData name="Jenkins NS" userId="8bdba4d2-1367-40cf-ad35-f59b31261896" providerId="ADAL" clId="{C95E9BD8-5401-4BF3-B1C8-A4AE89B3CF2C}" dt="2024-04-14T18:05:48.678" v="30" actId="700"/>
          <ac:spMkLst>
            <pc:docMk/>
            <pc:sldMk cId="1502623397" sldId="1787"/>
            <ac:spMk id="19" creationId="{EB4B768D-5C57-356B-3526-CC20833E4257}"/>
          </ac:spMkLst>
        </pc:spChg>
        <pc:spChg chg="add del mod ord">
          <ac:chgData name="Jenkins NS" userId="8bdba4d2-1367-40cf-ad35-f59b31261896" providerId="ADAL" clId="{C95E9BD8-5401-4BF3-B1C8-A4AE89B3CF2C}" dt="2024-04-14T18:05:48.678" v="30" actId="700"/>
          <ac:spMkLst>
            <pc:docMk/>
            <pc:sldMk cId="1502623397" sldId="1787"/>
            <ac:spMk id="20" creationId="{7D483CBD-BEFB-E452-6395-D0816F366232}"/>
          </ac:spMkLst>
        </pc:spChg>
        <pc:spChg chg="add mod ord">
          <ac:chgData name="Jenkins NS" userId="8bdba4d2-1367-40cf-ad35-f59b31261896" providerId="ADAL" clId="{C95E9BD8-5401-4BF3-B1C8-A4AE89B3CF2C}" dt="2024-04-14T18:05:55.219" v="38" actId="20577"/>
          <ac:spMkLst>
            <pc:docMk/>
            <pc:sldMk cId="1502623397" sldId="1787"/>
            <ac:spMk id="21" creationId="{F0A56F51-4A3E-CFFD-1B72-BBAEC6DBC445}"/>
          </ac:spMkLst>
        </pc:spChg>
        <pc:spChg chg="add mod ord">
          <ac:chgData name="Jenkins NS" userId="8bdba4d2-1367-40cf-ad35-f59b31261896" providerId="ADAL" clId="{C95E9BD8-5401-4BF3-B1C8-A4AE89B3CF2C}" dt="2024-04-14T18:20:14.841" v="181" actId="20577"/>
          <ac:spMkLst>
            <pc:docMk/>
            <pc:sldMk cId="1502623397" sldId="1787"/>
            <ac:spMk id="22" creationId="{D88E0093-70AB-B213-4139-79A142731C8D}"/>
          </ac:spMkLst>
        </pc:spChg>
        <pc:spChg chg="add del mod ord">
          <ac:chgData name="Jenkins NS" userId="8bdba4d2-1367-40cf-ad35-f59b31261896" providerId="ADAL" clId="{C95E9BD8-5401-4BF3-B1C8-A4AE89B3CF2C}" dt="2024-04-14T18:05:58.138" v="39" actId="478"/>
          <ac:spMkLst>
            <pc:docMk/>
            <pc:sldMk cId="1502623397" sldId="1787"/>
            <ac:spMk id="23" creationId="{CDF1E305-917E-ED11-6198-11D576180979}"/>
          </ac:spMkLst>
        </pc:spChg>
        <pc:spChg chg="add del mod ord">
          <ac:chgData name="Jenkins NS" userId="8bdba4d2-1367-40cf-ad35-f59b31261896" providerId="ADAL" clId="{C95E9BD8-5401-4BF3-B1C8-A4AE89B3CF2C}" dt="2024-04-14T18:05:59.351" v="40" actId="478"/>
          <ac:spMkLst>
            <pc:docMk/>
            <pc:sldMk cId="1502623397" sldId="1787"/>
            <ac:spMk id="24" creationId="{EA3B233D-66EF-9FB1-5340-4663309BAAA8}"/>
          </ac:spMkLst>
        </pc:spChg>
        <pc:spChg chg="add del mod">
          <ac:chgData name="Jenkins NS" userId="8bdba4d2-1367-40cf-ad35-f59b31261896" providerId="ADAL" clId="{C95E9BD8-5401-4BF3-B1C8-A4AE89B3CF2C}" dt="2024-04-14T18:09:10.729" v="88" actId="478"/>
          <ac:spMkLst>
            <pc:docMk/>
            <pc:sldMk cId="1502623397" sldId="1787"/>
            <ac:spMk id="25" creationId="{D28674C0-7ABE-5487-80F4-76B561278DAE}"/>
          </ac:spMkLst>
        </pc:spChg>
        <pc:spChg chg="add mod">
          <ac:chgData name="Jenkins NS" userId="8bdba4d2-1367-40cf-ad35-f59b31261896" providerId="ADAL" clId="{C95E9BD8-5401-4BF3-B1C8-A4AE89B3CF2C}" dt="2024-04-14T18:09:52.905" v="99" actId="207"/>
          <ac:spMkLst>
            <pc:docMk/>
            <pc:sldMk cId="1502623397" sldId="1787"/>
            <ac:spMk id="26" creationId="{A5B17090-EB99-7A66-535F-C01C424C78E9}"/>
          </ac:spMkLst>
        </pc:spChg>
      </pc:sldChg>
      <pc:sldChg chg="addSp delSp modSp new mod modClrScheme chgLayout modNotesTx">
        <pc:chgData name="Jenkins NS" userId="8bdba4d2-1367-40cf-ad35-f59b31261896" providerId="ADAL" clId="{C95E9BD8-5401-4BF3-B1C8-A4AE89B3CF2C}" dt="2024-04-14T18:12:18.119" v="123" actId="15"/>
        <pc:sldMkLst>
          <pc:docMk/>
          <pc:sldMk cId="902426433" sldId="1788"/>
        </pc:sldMkLst>
        <pc:spChg chg="del mod ord">
          <ac:chgData name="Jenkins NS" userId="8bdba4d2-1367-40cf-ad35-f59b31261896" providerId="ADAL" clId="{C95E9BD8-5401-4BF3-B1C8-A4AE89B3CF2C}" dt="2024-04-14T18:10:32.479" v="102" actId="700"/>
          <ac:spMkLst>
            <pc:docMk/>
            <pc:sldMk cId="902426433" sldId="1788"/>
            <ac:spMk id="2" creationId="{5EFB16D7-3A7A-01E1-FFDA-169DF3EC09D8}"/>
          </ac:spMkLst>
        </pc:spChg>
        <pc:spChg chg="del mod ord">
          <ac:chgData name="Jenkins NS" userId="8bdba4d2-1367-40cf-ad35-f59b31261896" providerId="ADAL" clId="{C95E9BD8-5401-4BF3-B1C8-A4AE89B3CF2C}" dt="2024-04-14T18:10:32.479" v="102" actId="700"/>
          <ac:spMkLst>
            <pc:docMk/>
            <pc:sldMk cId="902426433" sldId="1788"/>
            <ac:spMk id="3" creationId="{E54A0209-D6FB-2BD0-AEBA-5B1644F5ACDF}"/>
          </ac:spMkLst>
        </pc:spChg>
        <pc:spChg chg="del">
          <ac:chgData name="Jenkins NS" userId="8bdba4d2-1367-40cf-ad35-f59b31261896" providerId="ADAL" clId="{C95E9BD8-5401-4BF3-B1C8-A4AE89B3CF2C}" dt="2024-04-14T18:10:32.479" v="102" actId="700"/>
          <ac:spMkLst>
            <pc:docMk/>
            <pc:sldMk cId="902426433" sldId="1788"/>
            <ac:spMk id="4" creationId="{BAA53FE2-CC84-00A1-CF3F-437DB98DCAFB}"/>
          </ac:spMkLst>
        </pc:spChg>
        <pc:spChg chg="del">
          <ac:chgData name="Jenkins NS" userId="8bdba4d2-1367-40cf-ad35-f59b31261896" providerId="ADAL" clId="{C95E9BD8-5401-4BF3-B1C8-A4AE89B3CF2C}" dt="2024-04-14T18:10:32.479" v="102" actId="700"/>
          <ac:spMkLst>
            <pc:docMk/>
            <pc:sldMk cId="902426433" sldId="1788"/>
            <ac:spMk id="5" creationId="{D5A1A6FD-0F7A-18BE-7177-28C33830B23E}"/>
          </ac:spMkLst>
        </pc:spChg>
        <pc:spChg chg="add mod ord">
          <ac:chgData name="Jenkins NS" userId="8bdba4d2-1367-40cf-ad35-f59b31261896" providerId="ADAL" clId="{C95E9BD8-5401-4BF3-B1C8-A4AE89B3CF2C}" dt="2024-04-14T18:10:51.241" v="109" actId="20577"/>
          <ac:spMkLst>
            <pc:docMk/>
            <pc:sldMk cId="902426433" sldId="1788"/>
            <ac:spMk id="6" creationId="{473190F8-6BF5-2CF1-46F8-A5FBAC5A1D03}"/>
          </ac:spMkLst>
        </pc:spChg>
        <pc:spChg chg="add mod ord">
          <ac:chgData name="Jenkins NS" userId="8bdba4d2-1367-40cf-ad35-f59b31261896" providerId="ADAL" clId="{C95E9BD8-5401-4BF3-B1C8-A4AE89B3CF2C}" dt="2024-04-14T18:12:18.119" v="123" actId="15"/>
          <ac:spMkLst>
            <pc:docMk/>
            <pc:sldMk cId="902426433" sldId="1788"/>
            <ac:spMk id="7" creationId="{E2FB1DD3-A8D6-2C57-8CC4-288F11AD97A9}"/>
          </ac:spMkLst>
        </pc:spChg>
      </pc:sldChg>
      <pc:sldChg chg="modSp add del mod modClrScheme chgLayout">
        <pc:chgData name="Jenkins NS" userId="8bdba4d2-1367-40cf-ad35-f59b31261896" providerId="ADAL" clId="{C95E9BD8-5401-4BF3-B1C8-A4AE89B3CF2C}" dt="2024-04-14T18:10:01.637" v="100" actId="2696"/>
        <pc:sldMkLst>
          <pc:docMk/>
          <pc:sldMk cId="1333465473" sldId="1788"/>
        </pc:sldMkLst>
        <pc:spChg chg="mod ord">
          <ac:chgData name="Jenkins NS" userId="8bdba4d2-1367-40cf-ad35-f59b31261896" providerId="ADAL" clId="{C95E9BD8-5401-4BF3-B1C8-A4AE89B3CF2C}" dt="2024-04-14T18:09:26.145" v="91" actId="14100"/>
          <ac:spMkLst>
            <pc:docMk/>
            <pc:sldMk cId="1333465473" sldId="1788"/>
            <ac:spMk id="21" creationId="{F0A56F51-4A3E-CFFD-1B72-BBAEC6DBC445}"/>
          </ac:spMkLst>
        </pc:spChg>
        <pc:spChg chg="mod ord">
          <ac:chgData name="Jenkins NS" userId="8bdba4d2-1367-40cf-ad35-f59b31261896" providerId="ADAL" clId="{C95E9BD8-5401-4BF3-B1C8-A4AE89B3CF2C}" dt="2024-04-14T18:08:53.567" v="82" actId="700"/>
          <ac:spMkLst>
            <pc:docMk/>
            <pc:sldMk cId="1333465473" sldId="1788"/>
            <ac:spMk id="22" creationId="{D88E0093-70AB-B213-4139-79A142731C8D}"/>
          </ac:spMkLst>
        </pc:spChg>
      </pc:sldChg>
      <pc:sldChg chg="del">
        <pc:chgData name="Jenkins NS" userId="8bdba4d2-1367-40cf-ad35-f59b31261896" providerId="ADAL" clId="{C95E9BD8-5401-4BF3-B1C8-A4AE89B3CF2C}" dt="2024-04-12T09:56:38.514" v="15" actId="47"/>
        <pc:sldMkLst>
          <pc:docMk/>
          <pc:sldMk cId="3053948728" sldId="1788"/>
        </pc:sldMkLst>
      </pc:sldChg>
      <pc:sldChg chg="modSp add mod">
        <pc:chgData name="Jenkins NS" userId="8bdba4d2-1367-40cf-ad35-f59b31261896" providerId="ADAL" clId="{C95E9BD8-5401-4BF3-B1C8-A4AE89B3CF2C}" dt="2024-04-14T18:14:30.427" v="129" actId="20577"/>
        <pc:sldMkLst>
          <pc:docMk/>
          <pc:sldMk cId="296894057" sldId="1789"/>
        </pc:sldMkLst>
        <pc:spChg chg="mod">
          <ac:chgData name="Jenkins NS" userId="8bdba4d2-1367-40cf-ad35-f59b31261896" providerId="ADAL" clId="{C95E9BD8-5401-4BF3-B1C8-A4AE89B3CF2C}" dt="2024-04-14T18:13:15.881" v="126" actId="5793"/>
          <ac:spMkLst>
            <pc:docMk/>
            <pc:sldMk cId="296894057" sldId="1789"/>
            <ac:spMk id="6" creationId="{473190F8-6BF5-2CF1-46F8-A5FBAC5A1D03}"/>
          </ac:spMkLst>
        </pc:spChg>
        <pc:spChg chg="mod">
          <ac:chgData name="Jenkins NS" userId="8bdba4d2-1367-40cf-ad35-f59b31261896" providerId="ADAL" clId="{C95E9BD8-5401-4BF3-B1C8-A4AE89B3CF2C}" dt="2024-04-14T18:14:30.427" v="129" actId="20577"/>
          <ac:spMkLst>
            <pc:docMk/>
            <pc:sldMk cId="296894057" sldId="1789"/>
            <ac:spMk id="7" creationId="{E2FB1DD3-A8D6-2C57-8CC4-288F11AD97A9}"/>
          </ac:spMkLst>
        </pc:spChg>
      </pc:sldChg>
      <pc:sldChg chg="del">
        <pc:chgData name="Jenkins NS" userId="8bdba4d2-1367-40cf-ad35-f59b31261896" providerId="ADAL" clId="{C95E9BD8-5401-4BF3-B1C8-A4AE89B3CF2C}" dt="2024-04-12T09:56:38.514" v="15" actId="47"/>
        <pc:sldMkLst>
          <pc:docMk/>
          <pc:sldMk cId="540229156" sldId="1789"/>
        </pc:sldMkLst>
      </pc:sldChg>
      <pc:sldChg chg="addSp delSp modSp new mod">
        <pc:chgData name="Jenkins NS" userId="8bdba4d2-1367-40cf-ad35-f59b31261896" providerId="ADAL" clId="{C95E9BD8-5401-4BF3-B1C8-A4AE89B3CF2C}" dt="2024-04-14T18:18:57.603" v="172" actId="14734"/>
        <pc:sldMkLst>
          <pc:docMk/>
          <pc:sldMk cId="124852993" sldId="1790"/>
        </pc:sldMkLst>
        <pc:spChg chg="mod">
          <ac:chgData name="Jenkins NS" userId="8bdba4d2-1367-40cf-ad35-f59b31261896" providerId="ADAL" clId="{C95E9BD8-5401-4BF3-B1C8-A4AE89B3CF2C}" dt="2024-04-14T18:18:17.635" v="165" actId="1076"/>
          <ac:spMkLst>
            <pc:docMk/>
            <pc:sldMk cId="124852993" sldId="1790"/>
            <ac:spMk id="2" creationId="{75E043E8-4AA9-5326-8F09-23B78EBB2DF6}"/>
          </ac:spMkLst>
        </pc:spChg>
        <pc:spChg chg="add del">
          <ac:chgData name="Jenkins NS" userId="8bdba4d2-1367-40cf-ad35-f59b31261896" providerId="ADAL" clId="{C95E9BD8-5401-4BF3-B1C8-A4AE89B3CF2C}" dt="2024-04-14T18:15:43" v="140" actId="478"/>
          <ac:spMkLst>
            <pc:docMk/>
            <pc:sldMk cId="124852993" sldId="1790"/>
            <ac:spMk id="3" creationId="{F5FE2F49-01CB-D60E-DB9B-E642F87706BB}"/>
          </ac:spMkLst>
        </pc:spChg>
        <pc:spChg chg="add mod">
          <ac:chgData name="Jenkins NS" userId="8bdba4d2-1367-40cf-ad35-f59b31261896" providerId="ADAL" clId="{C95E9BD8-5401-4BF3-B1C8-A4AE89B3CF2C}" dt="2024-04-14T18:15:11.760" v="138"/>
          <ac:spMkLst>
            <pc:docMk/>
            <pc:sldMk cId="124852993" sldId="1790"/>
            <ac:spMk id="5" creationId="{9E1ADD27-B2A3-477A-AFA2-7BE378B5509B}"/>
          </ac:spMkLst>
        </pc:spChg>
        <pc:spChg chg="add mod">
          <ac:chgData name="Jenkins NS" userId="8bdba4d2-1367-40cf-ad35-f59b31261896" providerId="ADAL" clId="{C95E9BD8-5401-4BF3-B1C8-A4AE89B3CF2C}" dt="2024-04-14T18:16:09.875" v="142"/>
          <ac:spMkLst>
            <pc:docMk/>
            <pc:sldMk cId="124852993" sldId="1790"/>
            <ac:spMk id="7" creationId="{FF427308-9508-4BA3-134D-D1BB7BF7D1F1}"/>
          </ac:spMkLst>
        </pc:spChg>
        <pc:graphicFrameChg chg="add mod">
          <ac:chgData name="Jenkins NS" userId="8bdba4d2-1367-40cf-ad35-f59b31261896" providerId="ADAL" clId="{C95E9BD8-5401-4BF3-B1C8-A4AE89B3CF2C}" dt="2024-04-14T18:15:10.974" v="137" actId="1076"/>
          <ac:graphicFrameMkLst>
            <pc:docMk/>
            <pc:sldMk cId="124852993" sldId="1790"/>
            <ac:graphicFrameMk id="4" creationId="{A33E122B-E7AE-87BF-79FC-7A6765CCBB84}"/>
          </ac:graphicFrameMkLst>
        </pc:graphicFrameChg>
        <pc:graphicFrameChg chg="add mod">
          <ac:chgData name="Jenkins NS" userId="8bdba4d2-1367-40cf-ad35-f59b31261896" providerId="ADAL" clId="{C95E9BD8-5401-4BF3-B1C8-A4AE89B3CF2C}" dt="2024-04-14T18:16:08.119" v="141"/>
          <ac:graphicFrameMkLst>
            <pc:docMk/>
            <pc:sldMk cId="124852993" sldId="1790"/>
            <ac:graphicFrameMk id="6" creationId="{9C9C1093-A4B3-F677-133F-A238504C7A93}"/>
          </ac:graphicFrameMkLst>
        </pc:graphicFrameChg>
        <pc:graphicFrameChg chg="add mod modGraphic">
          <ac:chgData name="Jenkins NS" userId="8bdba4d2-1367-40cf-ad35-f59b31261896" providerId="ADAL" clId="{C95E9BD8-5401-4BF3-B1C8-A4AE89B3CF2C}" dt="2024-04-14T18:18:57.603" v="172" actId="14734"/>
          <ac:graphicFrameMkLst>
            <pc:docMk/>
            <pc:sldMk cId="124852993" sldId="1790"/>
            <ac:graphicFrameMk id="8" creationId="{8C6A76DA-1476-1F6A-2AB4-EC721C3B117A}"/>
          </ac:graphicFrameMkLst>
        </pc:graphicFrameChg>
      </pc:sldChg>
      <pc:sldChg chg="del">
        <pc:chgData name="Jenkins NS" userId="8bdba4d2-1367-40cf-ad35-f59b31261896" providerId="ADAL" clId="{C95E9BD8-5401-4BF3-B1C8-A4AE89B3CF2C}" dt="2024-04-12T09:56:38.514" v="15" actId="47"/>
        <pc:sldMkLst>
          <pc:docMk/>
          <pc:sldMk cId="3392342335" sldId="1790"/>
        </pc:sldMkLst>
      </pc:sldChg>
      <pc:sldChg chg="addSp delSp modSp new mod">
        <pc:chgData name="Jenkins NS" userId="8bdba4d2-1367-40cf-ad35-f59b31261896" providerId="ADAL" clId="{C95E9BD8-5401-4BF3-B1C8-A4AE89B3CF2C}" dt="2024-04-14T18:28:36.321" v="225" actId="14100"/>
        <pc:sldMkLst>
          <pc:docMk/>
          <pc:sldMk cId="628925275" sldId="1791"/>
        </pc:sldMkLst>
        <pc:spChg chg="del mod">
          <ac:chgData name="Jenkins NS" userId="8bdba4d2-1367-40cf-ad35-f59b31261896" providerId="ADAL" clId="{C95E9BD8-5401-4BF3-B1C8-A4AE89B3CF2C}" dt="2024-04-14T18:27:33.904" v="215" actId="478"/>
          <ac:spMkLst>
            <pc:docMk/>
            <pc:sldMk cId="628925275" sldId="1791"/>
            <ac:spMk id="2" creationId="{098BC8E4-A6E0-C17A-003E-0B9BEF83935E}"/>
          </ac:spMkLst>
        </pc:spChg>
        <pc:spChg chg="del">
          <ac:chgData name="Jenkins NS" userId="8bdba4d2-1367-40cf-ad35-f59b31261896" providerId="ADAL" clId="{C95E9BD8-5401-4BF3-B1C8-A4AE89B3CF2C}" dt="2024-04-14T18:27:27.854" v="212" actId="478"/>
          <ac:spMkLst>
            <pc:docMk/>
            <pc:sldMk cId="628925275" sldId="1791"/>
            <ac:spMk id="3" creationId="{8D1B67AA-FF0C-C01B-5307-2853A865A2F0}"/>
          </ac:spMkLst>
        </pc:spChg>
        <pc:spChg chg="add del mod">
          <ac:chgData name="Jenkins NS" userId="8bdba4d2-1367-40cf-ad35-f59b31261896" providerId="ADAL" clId="{C95E9BD8-5401-4BF3-B1C8-A4AE89B3CF2C}" dt="2024-04-14T18:27:36.227" v="216" actId="478"/>
          <ac:spMkLst>
            <pc:docMk/>
            <pc:sldMk cId="628925275" sldId="1791"/>
            <ac:spMk id="5" creationId="{05C9A3AB-D57E-E704-DD85-B5B7B0CCC10C}"/>
          </ac:spMkLst>
        </pc:spChg>
        <pc:picChg chg="add mod">
          <ac:chgData name="Jenkins NS" userId="8bdba4d2-1367-40cf-ad35-f59b31261896" providerId="ADAL" clId="{C95E9BD8-5401-4BF3-B1C8-A4AE89B3CF2C}" dt="2024-04-14T18:28:36.321" v="225" actId="14100"/>
          <ac:picMkLst>
            <pc:docMk/>
            <pc:sldMk cId="628925275" sldId="1791"/>
            <ac:picMk id="4098" creationId="{0788B30D-FFD2-606E-1B09-78C8080B5F50}"/>
          </ac:picMkLst>
        </pc:picChg>
      </pc:sldChg>
      <pc:sldChg chg="del">
        <pc:chgData name="Jenkins NS" userId="8bdba4d2-1367-40cf-ad35-f59b31261896" providerId="ADAL" clId="{C95E9BD8-5401-4BF3-B1C8-A4AE89B3CF2C}" dt="2024-04-12T09:56:38.514" v="15" actId="47"/>
        <pc:sldMkLst>
          <pc:docMk/>
          <pc:sldMk cId="1970354742" sldId="1791"/>
        </pc:sldMkLst>
      </pc:sldChg>
      <pc:sldChg chg="addSp delSp modSp add mod modNotesTx">
        <pc:chgData name="Jenkins NS" userId="8bdba4d2-1367-40cf-ad35-f59b31261896" providerId="ADAL" clId="{C95E9BD8-5401-4BF3-B1C8-A4AE89B3CF2C}" dt="2024-04-14T18:26:30.650" v="211"/>
        <pc:sldMkLst>
          <pc:docMk/>
          <pc:sldMk cId="904550785" sldId="1792"/>
        </pc:sldMkLst>
        <pc:spChg chg="mod">
          <ac:chgData name="Jenkins NS" userId="8bdba4d2-1367-40cf-ad35-f59b31261896" providerId="ADAL" clId="{C95E9BD8-5401-4BF3-B1C8-A4AE89B3CF2C}" dt="2024-04-14T18:26:01.215" v="203" actId="1076"/>
          <ac:spMkLst>
            <pc:docMk/>
            <pc:sldMk cId="904550785" sldId="1792"/>
            <ac:spMk id="2" creationId="{098BC8E4-A6E0-C17A-003E-0B9BEF83935E}"/>
          </ac:spMkLst>
        </pc:spChg>
        <pc:spChg chg="del">
          <ac:chgData name="Jenkins NS" userId="8bdba4d2-1367-40cf-ad35-f59b31261896" providerId="ADAL" clId="{C95E9BD8-5401-4BF3-B1C8-A4AE89B3CF2C}" dt="2024-04-14T18:25:57.896" v="202" actId="478"/>
          <ac:spMkLst>
            <pc:docMk/>
            <pc:sldMk cId="904550785" sldId="1792"/>
            <ac:spMk id="3" creationId="{8D1B67AA-FF0C-C01B-5307-2853A865A2F0}"/>
          </ac:spMkLst>
        </pc:spChg>
        <pc:graphicFrameChg chg="add mod modGraphic">
          <ac:chgData name="Jenkins NS" userId="8bdba4d2-1367-40cf-ad35-f59b31261896" providerId="ADAL" clId="{C95E9BD8-5401-4BF3-B1C8-A4AE89B3CF2C}" dt="2024-04-14T18:26:19.801" v="210" actId="14100"/>
          <ac:graphicFrameMkLst>
            <pc:docMk/>
            <pc:sldMk cId="904550785" sldId="1792"/>
            <ac:graphicFrameMk id="4" creationId="{1F3ED160-9D05-1E60-570A-BFF9DC080528}"/>
          </ac:graphicFrameMkLst>
        </pc:graphicFrameChg>
      </pc:sldChg>
      <pc:sldChg chg="del">
        <pc:chgData name="Jenkins NS" userId="8bdba4d2-1367-40cf-ad35-f59b31261896" providerId="ADAL" clId="{C95E9BD8-5401-4BF3-B1C8-A4AE89B3CF2C}" dt="2024-04-12T09:56:38.514" v="15" actId="47"/>
        <pc:sldMkLst>
          <pc:docMk/>
          <pc:sldMk cId="2524956294" sldId="1792"/>
        </pc:sldMkLst>
      </pc:sldChg>
      <pc:sldChg chg="del">
        <pc:chgData name="Jenkins NS" userId="8bdba4d2-1367-40cf-ad35-f59b31261896" providerId="ADAL" clId="{C95E9BD8-5401-4BF3-B1C8-A4AE89B3CF2C}" dt="2024-04-12T09:56:38.514" v="15" actId="47"/>
        <pc:sldMkLst>
          <pc:docMk/>
          <pc:sldMk cId="276751709" sldId="1793"/>
        </pc:sldMkLst>
      </pc:sldChg>
      <pc:sldChg chg="addSp delSp modSp new mod">
        <pc:chgData name="Jenkins NS" userId="8bdba4d2-1367-40cf-ad35-f59b31261896" providerId="ADAL" clId="{C95E9BD8-5401-4BF3-B1C8-A4AE89B3CF2C}" dt="2024-04-14T18:21:58.164" v="194" actId="1076"/>
        <pc:sldMkLst>
          <pc:docMk/>
          <pc:sldMk cId="3486236899" sldId="1793"/>
        </pc:sldMkLst>
        <pc:spChg chg="mod">
          <ac:chgData name="Jenkins NS" userId="8bdba4d2-1367-40cf-ad35-f59b31261896" providerId="ADAL" clId="{C95E9BD8-5401-4BF3-B1C8-A4AE89B3CF2C}" dt="2024-04-14T18:20:56.867" v="185" actId="404"/>
          <ac:spMkLst>
            <pc:docMk/>
            <pc:sldMk cId="3486236899" sldId="1793"/>
            <ac:spMk id="2" creationId="{4FF581E0-3F45-C90C-00E9-28EC4F50B423}"/>
          </ac:spMkLst>
        </pc:spChg>
        <pc:spChg chg="del">
          <ac:chgData name="Jenkins NS" userId="8bdba4d2-1367-40cf-ad35-f59b31261896" providerId="ADAL" clId="{C95E9BD8-5401-4BF3-B1C8-A4AE89B3CF2C}" dt="2024-04-14T18:21:24.844" v="187" actId="478"/>
          <ac:spMkLst>
            <pc:docMk/>
            <pc:sldMk cId="3486236899" sldId="1793"/>
            <ac:spMk id="3" creationId="{3DAB612C-B953-1AF6-32B6-3C249AF48B8D}"/>
          </ac:spMkLst>
        </pc:spChg>
        <pc:graphicFrameChg chg="add mod modGraphic">
          <ac:chgData name="Jenkins NS" userId="8bdba4d2-1367-40cf-ad35-f59b31261896" providerId="ADAL" clId="{C95E9BD8-5401-4BF3-B1C8-A4AE89B3CF2C}" dt="2024-04-14T18:21:58.164" v="194" actId="1076"/>
          <ac:graphicFrameMkLst>
            <pc:docMk/>
            <pc:sldMk cId="3486236899" sldId="1793"/>
            <ac:graphicFrameMk id="4" creationId="{1FF047E7-C023-E4F8-A880-DCF705F50745}"/>
          </ac:graphicFrameMkLst>
        </pc:graphicFrameChg>
      </pc:sldChg>
      <pc:sldChg chg="del">
        <pc:chgData name="Jenkins NS" userId="8bdba4d2-1367-40cf-ad35-f59b31261896" providerId="ADAL" clId="{C95E9BD8-5401-4BF3-B1C8-A4AE89B3CF2C}" dt="2024-04-12T09:56:38.514" v="15" actId="47"/>
        <pc:sldMkLst>
          <pc:docMk/>
          <pc:sldMk cId="4894614" sldId="1794"/>
        </pc:sldMkLst>
      </pc:sldChg>
      <pc:sldChg chg="modSp new mod modNotesTx">
        <pc:chgData name="Jenkins NS" userId="8bdba4d2-1367-40cf-ad35-f59b31261896" providerId="ADAL" clId="{C95E9BD8-5401-4BF3-B1C8-A4AE89B3CF2C}" dt="2024-04-14T18:24:59.557" v="201"/>
        <pc:sldMkLst>
          <pc:docMk/>
          <pc:sldMk cId="2676261618" sldId="1794"/>
        </pc:sldMkLst>
        <pc:spChg chg="mod">
          <ac:chgData name="Jenkins NS" userId="8bdba4d2-1367-40cf-ad35-f59b31261896" providerId="ADAL" clId="{C95E9BD8-5401-4BF3-B1C8-A4AE89B3CF2C}" dt="2024-04-14T18:24:04.141" v="197"/>
          <ac:spMkLst>
            <pc:docMk/>
            <pc:sldMk cId="2676261618" sldId="1794"/>
            <ac:spMk id="2" creationId="{45F61862-6581-6D95-EBF0-61CA2AD92EE8}"/>
          </ac:spMkLst>
        </pc:spChg>
        <pc:spChg chg="mod">
          <ac:chgData name="Jenkins NS" userId="8bdba4d2-1367-40cf-ad35-f59b31261896" providerId="ADAL" clId="{C95E9BD8-5401-4BF3-B1C8-A4AE89B3CF2C}" dt="2024-04-14T18:24:22.149" v="200" actId="113"/>
          <ac:spMkLst>
            <pc:docMk/>
            <pc:sldMk cId="2676261618" sldId="1794"/>
            <ac:spMk id="3" creationId="{57934C0F-358D-2F21-BE84-4B26A683399A}"/>
          </ac:spMkLst>
        </pc:spChg>
      </pc:sldChg>
      <pc:sldChg chg="del">
        <pc:chgData name="Jenkins NS" userId="8bdba4d2-1367-40cf-ad35-f59b31261896" providerId="ADAL" clId="{C95E9BD8-5401-4BF3-B1C8-A4AE89B3CF2C}" dt="2024-04-12T09:56:38.514" v="15" actId="47"/>
        <pc:sldMkLst>
          <pc:docMk/>
          <pc:sldMk cId="4153566562" sldId="1795"/>
        </pc:sldMkLst>
      </pc:sldChg>
      <pc:sldChg chg="del">
        <pc:chgData name="Jenkins NS" userId="8bdba4d2-1367-40cf-ad35-f59b31261896" providerId="ADAL" clId="{C95E9BD8-5401-4BF3-B1C8-A4AE89B3CF2C}" dt="2024-04-12T09:56:38.514" v="15" actId="47"/>
        <pc:sldMkLst>
          <pc:docMk/>
          <pc:sldMk cId="3774154407" sldId="1796"/>
        </pc:sldMkLst>
      </pc:sldChg>
      <pc:sldChg chg="del">
        <pc:chgData name="Jenkins NS" userId="8bdba4d2-1367-40cf-ad35-f59b31261896" providerId="ADAL" clId="{C95E9BD8-5401-4BF3-B1C8-A4AE89B3CF2C}" dt="2024-04-12T09:56:38.514" v="15" actId="47"/>
        <pc:sldMkLst>
          <pc:docMk/>
          <pc:sldMk cId="2521884581" sldId="1797"/>
        </pc:sldMkLst>
      </pc:sldChg>
      <pc:sldChg chg="del">
        <pc:chgData name="Jenkins NS" userId="8bdba4d2-1367-40cf-ad35-f59b31261896" providerId="ADAL" clId="{C95E9BD8-5401-4BF3-B1C8-A4AE89B3CF2C}" dt="2024-04-12T09:56:38.514" v="15" actId="47"/>
        <pc:sldMkLst>
          <pc:docMk/>
          <pc:sldMk cId="44559756" sldId="1798"/>
        </pc:sldMkLst>
      </pc:sldChg>
      <pc:sldChg chg="del">
        <pc:chgData name="Jenkins NS" userId="8bdba4d2-1367-40cf-ad35-f59b31261896" providerId="ADAL" clId="{C95E9BD8-5401-4BF3-B1C8-A4AE89B3CF2C}" dt="2024-04-12T09:56:38.514" v="15" actId="47"/>
        <pc:sldMkLst>
          <pc:docMk/>
          <pc:sldMk cId="3926227788" sldId="1799"/>
        </pc:sldMkLst>
      </pc:sldChg>
      <pc:sldChg chg="del">
        <pc:chgData name="Jenkins NS" userId="8bdba4d2-1367-40cf-ad35-f59b31261896" providerId="ADAL" clId="{C95E9BD8-5401-4BF3-B1C8-A4AE89B3CF2C}" dt="2024-04-12T09:56:38.514" v="15" actId="47"/>
        <pc:sldMkLst>
          <pc:docMk/>
          <pc:sldMk cId="2356768783" sldId="1800"/>
        </pc:sldMkLst>
      </pc:sldChg>
      <pc:sldChg chg="del">
        <pc:chgData name="Jenkins NS" userId="8bdba4d2-1367-40cf-ad35-f59b31261896" providerId="ADAL" clId="{C95E9BD8-5401-4BF3-B1C8-A4AE89B3CF2C}" dt="2024-04-12T09:56:38.514" v="15" actId="47"/>
        <pc:sldMkLst>
          <pc:docMk/>
          <pc:sldMk cId="1140225750" sldId="1801"/>
        </pc:sldMkLst>
      </pc:sldChg>
      <pc:sldChg chg="del">
        <pc:chgData name="Jenkins NS" userId="8bdba4d2-1367-40cf-ad35-f59b31261896" providerId="ADAL" clId="{C95E9BD8-5401-4BF3-B1C8-A4AE89B3CF2C}" dt="2024-04-12T09:56:38.514" v="15" actId="47"/>
        <pc:sldMkLst>
          <pc:docMk/>
          <pc:sldMk cId="3032433839" sldId="1802"/>
        </pc:sldMkLst>
      </pc:sldChg>
      <pc:sldChg chg="del">
        <pc:chgData name="Jenkins NS" userId="8bdba4d2-1367-40cf-ad35-f59b31261896" providerId="ADAL" clId="{C95E9BD8-5401-4BF3-B1C8-A4AE89B3CF2C}" dt="2024-04-12T09:56:38.514" v="15" actId="47"/>
        <pc:sldMkLst>
          <pc:docMk/>
          <pc:sldMk cId="1192578758" sldId="1803"/>
        </pc:sldMkLst>
      </pc:sldChg>
      <pc:sldChg chg="del">
        <pc:chgData name="Jenkins NS" userId="8bdba4d2-1367-40cf-ad35-f59b31261896" providerId="ADAL" clId="{C95E9BD8-5401-4BF3-B1C8-A4AE89B3CF2C}" dt="2024-04-12T09:56:38.514" v="15" actId="47"/>
        <pc:sldMkLst>
          <pc:docMk/>
          <pc:sldMk cId="3039154538" sldId="1804"/>
        </pc:sldMkLst>
      </pc:sldChg>
      <pc:sldChg chg="del">
        <pc:chgData name="Jenkins NS" userId="8bdba4d2-1367-40cf-ad35-f59b31261896" providerId="ADAL" clId="{C95E9BD8-5401-4BF3-B1C8-A4AE89B3CF2C}" dt="2024-04-12T09:56:38.514" v="15" actId="47"/>
        <pc:sldMkLst>
          <pc:docMk/>
          <pc:sldMk cId="1869590610" sldId="1805"/>
        </pc:sldMkLst>
      </pc:sldChg>
      <pc:sldChg chg="del">
        <pc:chgData name="Jenkins NS" userId="8bdba4d2-1367-40cf-ad35-f59b31261896" providerId="ADAL" clId="{C95E9BD8-5401-4BF3-B1C8-A4AE89B3CF2C}" dt="2024-04-12T09:56:38.514" v="15" actId="47"/>
        <pc:sldMkLst>
          <pc:docMk/>
          <pc:sldMk cId="3329715961" sldId="1806"/>
        </pc:sldMkLst>
      </pc:sldChg>
      <pc:sldMasterChg chg="mod delSldLayout modSldLayout">
        <pc:chgData name="Jenkins NS" userId="8bdba4d2-1367-40cf-ad35-f59b31261896" providerId="ADAL" clId="{C95E9BD8-5401-4BF3-B1C8-A4AE89B3CF2C}" dt="2024-04-14T18:37:22.377" v="265" actId="6013"/>
        <pc:sldMasterMkLst>
          <pc:docMk/>
          <pc:sldMasterMk cId="1881724970" sldId="2147484551"/>
        </pc:sldMasterMkLst>
        <pc:sldLayoutChg chg="addSp delSp modSp mod">
          <pc:chgData name="Jenkins NS" userId="8bdba4d2-1367-40cf-ad35-f59b31261896" providerId="ADAL" clId="{C95E9BD8-5401-4BF3-B1C8-A4AE89B3CF2C}" dt="2024-04-14T18:32:18.881" v="245" actId="20577"/>
          <pc:sldLayoutMkLst>
            <pc:docMk/>
            <pc:sldMasterMk cId="1881724970" sldId="2147484551"/>
            <pc:sldLayoutMk cId="3842161821" sldId="2147484583"/>
          </pc:sldLayoutMkLst>
          <pc:spChg chg="del">
            <ac:chgData name="Jenkins NS" userId="8bdba4d2-1367-40cf-ad35-f59b31261896" providerId="ADAL" clId="{C95E9BD8-5401-4BF3-B1C8-A4AE89B3CF2C}" dt="2024-04-14T18:31:15.773" v="227" actId="478"/>
            <ac:spMkLst>
              <pc:docMk/>
              <pc:sldMasterMk cId="1881724970" sldId="2147484551"/>
              <pc:sldLayoutMk cId="3842161821" sldId="2147484583"/>
              <ac:spMk id="5" creationId="{CF142117-2DA9-8F48-4D17-286FB4BBF585}"/>
            </ac:spMkLst>
          </pc:spChg>
          <pc:spChg chg="mod">
            <ac:chgData name="Jenkins NS" userId="8bdba4d2-1367-40cf-ad35-f59b31261896" providerId="ADAL" clId="{C95E9BD8-5401-4BF3-B1C8-A4AE89B3CF2C}" dt="2024-04-14T18:32:18.881" v="245" actId="20577"/>
            <ac:spMkLst>
              <pc:docMk/>
              <pc:sldMasterMk cId="1881724970" sldId="2147484551"/>
              <pc:sldLayoutMk cId="3842161821" sldId="2147484583"/>
              <ac:spMk id="10" creationId="{070C016C-3966-4D15-8745-40EA49065478}"/>
            </ac:spMkLst>
          </pc:spChg>
          <pc:picChg chg="del">
            <ac:chgData name="Jenkins NS" userId="8bdba4d2-1367-40cf-ad35-f59b31261896" providerId="ADAL" clId="{C95E9BD8-5401-4BF3-B1C8-A4AE89B3CF2C}" dt="2024-04-14T18:31:13.900" v="226" actId="478"/>
            <ac:picMkLst>
              <pc:docMk/>
              <pc:sldMasterMk cId="1881724970" sldId="2147484551"/>
              <pc:sldLayoutMk cId="3842161821" sldId="2147484583"/>
              <ac:picMk id="3" creationId="{8F5AEF4E-E622-D4A8-4794-1BC840504C82}"/>
            </ac:picMkLst>
          </pc:picChg>
          <pc:picChg chg="add mod">
            <ac:chgData name="Jenkins NS" userId="8bdba4d2-1367-40cf-ad35-f59b31261896" providerId="ADAL" clId="{C95E9BD8-5401-4BF3-B1C8-A4AE89B3CF2C}" dt="2024-04-14T18:31:54.871" v="233" actId="1076"/>
            <ac:picMkLst>
              <pc:docMk/>
              <pc:sldMasterMk cId="1881724970" sldId="2147484551"/>
              <pc:sldLayoutMk cId="3842161821" sldId="2147484583"/>
              <ac:picMk id="5122" creationId="{5A31A39F-08FF-C6EE-994E-A91720E670B2}"/>
            </ac:picMkLst>
          </pc:picChg>
        </pc:sldLayoutChg>
        <pc:sldLayoutChg chg="delSp mod">
          <pc:chgData name="Jenkins NS" userId="8bdba4d2-1367-40cf-ad35-f59b31261896" providerId="ADAL" clId="{C95E9BD8-5401-4BF3-B1C8-A4AE89B3CF2C}" dt="2024-04-14T18:17:03.701" v="153" actId="478"/>
          <pc:sldLayoutMkLst>
            <pc:docMk/>
            <pc:sldMasterMk cId="1881724970" sldId="2147484551"/>
            <pc:sldLayoutMk cId="2383953445" sldId="2147484610"/>
          </pc:sldLayoutMkLst>
          <pc:spChg chg="del">
            <ac:chgData name="Jenkins NS" userId="8bdba4d2-1367-40cf-ad35-f59b31261896" providerId="ADAL" clId="{C95E9BD8-5401-4BF3-B1C8-A4AE89B3CF2C}" dt="2024-04-14T18:17:03.701" v="153" actId="478"/>
            <ac:spMkLst>
              <pc:docMk/>
              <pc:sldMasterMk cId="1881724970" sldId="2147484551"/>
              <pc:sldLayoutMk cId="2383953445" sldId="2147484610"/>
              <ac:spMk id="8" creationId="{38846C7A-1465-453E-954F-398A9C851325}"/>
            </ac:spMkLst>
          </pc:spChg>
        </pc:sldLayoutChg>
        <pc:sldLayoutChg chg="addSp delSp modSp mod">
          <pc:chgData name="Jenkins NS" userId="8bdba4d2-1367-40cf-ad35-f59b31261896" providerId="ADAL" clId="{C95E9BD8-5401-4BF3-B1C8-A4AE89B3CF2C}" dt="2024-04-14T18:35:38.610" v="264" actId="478"/>
          <pc:sldLayoutMkLst>
            <pc:docMk/>
            <pc:sldMasterMk cId="1881724970" sldId="2147484551"/>
            <pc:sldLayoutMk cId="2927238557" sldId="2147484737"/>
          </pc:sldLayoutMkLst>
          <pc:spChg chg="del mod">
            <ac:chgData name="Jenkins NS" userId="8bdba4d2-1367-40cf-ad35-f59b31261896" providerId="ADAL" clId="{C95E9BD8-5401-4BF3-B1C8-A4AE89B3CF2C}" dt="2024-04-14T18:34:24.686" v="257" actId="478"/>
            <ac:spMkLst>
              <pc:docMk/>
              <pc:sldMasterMk cId="1881724970" sldId="2147484551"/>
              <pc:sldLayoutMk cId="2927238557" sldId="2147484737"/>
              <ac:spMk id="4" creationId="{81375C03-6A21-9D97-2214-930F4A15FB29}"/>
            </ac:spMkLst>
          </pc:spChg>
          <pc:picChg chg="del">
            <ac:chgData name="Jenkins NS" userId="8bdba4d2-1367-40cf-ad35-f59b31261896" providerId="ADAL" clId="{C95E9BD8-5401-4BF3-B1C8-A4AE89B3CF2C}" dt="2024-04-14T18:34:25.638" v="258" actId="478"/>
            <ac:picMkLst>
              <pc:docMk/>
              <pc:sldMasterMk cId="1881724970" sldId="2147484551"/>
              <pc:sldLayoutMk cId="2927238557" sldId="2147484737"/>
              <ac:picMk id="3" creationId="{034400DB-0F31-D186-1B40-308363CD0137}"/>
            </ac:picMkLst>
          </pc:picChg>
          <pc:picChg chg="add del mod">
            <ac:chgData name="Jenkins NS" userId="8bdba4d2-1367-40cf-ad35-f59b31261896" providerId="ADAL" clId="{C95E9BD8-5401-4BF3-B1C8-A4AE89B3CF2C}" dt="2024-04-14T18:34:31.268" v="261" actId="478"/>
            <ac:picMkLst>
              <pc:docMk/>
              <pc:sldMasterMk cId="1881724970" sldId="2147484551"/>
              <pc:sldLayoutMk cId="2927238557" sldId="2147484737"/>
              <ac:picMk id="6146" creationId="{A1EABFFC-C283-C1DF-AD33-15A79E6902B4}"/>
            </ac:picMkLst>
          </pc:picChg>
          <pc:picChg chg="add">
            <ac:chgData name="Jenkins NS" userId="8bdba4d2-1367-40cf-ad35-f59b31261896" providerId="ADAL" clId="{C95E9BD8-5401-4BF3-B1C8-A4AE89B3CF2C}" dt="2024-04-14T18:35:14.726" v="262"/>
            <ac:picMkLst>
              <pc:docMk/>
              <pc:sldMasterMk cId="1881724970" sldId="2147484551"/>
              <pc:sldLayoutMk cId="2927238557" sldId="2147484737"/>
              <ac:picMk id="6148" creationId="{7A642C5C-7F76-8909-E3B6-3EFB696A6149}"/>
            </ac:picMkLst>
          </pc:picChg>
          <pc:picChg chg="add del">
            <ac:chgData name="Jenkins NS" userId="8bdba4d2-1367-40cf-ad35-f59b31261896" providerId="ADAL" clId="{C95E9BD8-5401-4BF3-B1C8-A4AE89B3CF2C}" dt="2024-04-14T18:35:38.610" v="264" actId="478"/>
            <ac:picMkLst>
              <pc:docMk/>
              <pc:sldMasterMk cId="1881724970" sldId="2147484551"/>
              <pc:sldLayoutMk cId="2927238557" sldId="2147484737"/>
              <ac:picMk id="6150" creationId="{3E22109C-8BC6-97CF-4A5B-D3E1AE46E9EF}"/>
            </ac:picMkLst>
          </pc:picChg>
        </pc:sldLayoutChg>
        <pc:sldLayoutChg chg="del">
          <pc:chgData name="Jenkins NS" userId="8bdba4d2-1367-40cf-ad35-f59b31261896" providerId="ADAL" clId="{C95E9BD8-5401-4BF3-B1C8-A4AE89B3CF2C}" dt="2024-04-12T09:56:38.514" v="15" actId="47"/>
          <pc:sldLayoutMkLst>
            <pc:docMk/>
            <pc:sldMasterMk cId="1881724970" sldId="2147484551"/>
            <pc:sldLayoutMk cId="2255013099" sldId="2147484774"/>
          </pc:sldLayoutMkLst>
        </pc:sldLayoutChg>
      </pc:sldMasterChg>
    </pc:docChg>
  </pc:docChgLst>
  <pc:docChgLst>
    <pc:chgData name="Jenkins NS" userId="8bdba4d2-1367-40cf-ad35-f59b31261896" providerId="ADAL" clId="{BC451CAD-AB15-432C-8122-F1481C2C552D}"/>
    <pc:docChg chg="undo custSel addSld delSld modSld sldOrd addMainMaster delMainMaster modMainMaster">
      <pc:chgData name="Jenkins NS" userId="8bdba4d2-1367-40cf-ad35-f59b31261896" providerId="ADAL" clId="{BC451CAD-AB15-432C-8122-F1481C2C552D}" dt="2024-02-14T13:39:11.484" v="380" actId="20577"/>
      <pc:docMkLst>
        <pc:docMk/>
      </pc:docMkLst>
      <pc:sldChg chg="modSp add del mod">
        <pc:chgData name="Jenkins NS" userId="8bdba4d2-1367-40cf-ad35-f59b31261896" providerId="ADAL" clId="{BC451CAD-AB15-432C-8122-F1481C2C552D}" dt="2024-02-14T13:39:11.484" v="380" actId="20577"/>
        <pc:sldMkLst>
          <pc:docMk/>
          <pc:sldMk cId="101198574" sldId="1611"/>
        </pc:sldMkLst>
        <pc:spChg chg="mod">
          <ac:chgData name="Jenkins NS" userId="8bdba4d2-1367-40cf-ad35-f59b31261896" providerId="ADAL" clId="{BC451CAD-AB15-432C-8122-F1481C2C552D}" dt="2024-02-14T13:39:11.484" v="380" actId="20577"/>
          <ac:spMkLst>
            <pc:docMk/>
            <pc:sldMk cId="101198574" sldId="1611"/>
            <ac:spMk id="3" creationId="{08A730E7-2ED6-4ED5-9BAD-E4C7CBB19AF6}"/>
          </ac:spMkLst>
        </pc:spChg>
      </pc:sldChg>
      <pc:sldChg chg="modSp mod">
        <pc:chgData name="Jenkins NS" userId="8bdba4d2-1367-40cf-ad35-f59b31261896" providerId="ADAL" clId="{BC451CAD-AB15-432C-8122-F1481C2C552D}" dt="2024-02-06T09:24:15.876" v="0"/>
        <pc:sldMkLst>
          <pc:docMk/>
          <pc:sldMk cId="1359081573" sldId="1758"/>
        </pc:sldMkLst>
        <pc:spChg chg="mod">
          <ac:chgData name="Jenkins NS" userId="8bdba4d2-1367-40cf-ad35-f59b31261896" providerId="ADAL" clId="{BC451CAD-AB15-432C-8122-F1481C2C552D}" dt="2024-02-06T09:24:15.876" v="0"/>
          <ac:spMkLst>
            <pc:docMk/>
            <pc:sldMk cId="1359081573" sldId="1758"/>
            <ac:spMk id="17" creationId="{A0771197-DA73-4FF4-A8C4-A27AFF944F66}"/>
          </ac:spMkLst>
        </pc:spChg>
      </pc:sldChg>
      <pc:sldChg chg="addSp delSp modSp mod">
        <pc:chgData name="Jenkins NS" userId="8bdba4d2-1367-40cf-ad35-f59b31261896" providerId="ADAL" clId="{BC451CAD-AB15-432C-8122-F1481C2C552D}" dt="2024-02-06T10:58:10.664" v="225" actId="20577"/>
        <pc:sldMkLst>
          <pc:docMk/>
          <pc:sldMk cId="4244671936" sldId="1778"/>
        </pc:sldMkLst>
        <pc:spChg chg="add mod">
          <ac:chgData name="Jenkins NS" userId="8bdba4d2-1367-40cf-ad35-f59b31261896" providerId="ADAL" clId="{BC451CAD-AB15-432C-8122-F1481C2C552D}" dt="2024-02-06T09:25:32.902" v="13" actId="571"/>
          <ac:spMkLst>
            <pc:docMk/>
            <pc:sldMk cId="4244671936" sldId="1778"/>
            <ac:spMk id="2" creationId="{394C8F21-F8BB-6053-9B4F-33467271E6F7}"/>
          </ac:spMkLst>
        </pc:spChg>
        <pc:spChg chg="mod">
          <ac:chgData name="Jenkins NS" userId="8bdba4d2-1367-40cf-ad35-f59b31261896" providerId="ADAL" clId="{BC451CAD-AB15-432C-8122-F1481C2C552D}" dt="2024-02-06T09:25:57.146" v="60" actId="1035"/>
          <ac:spMkLst>
            <pc:docMk/>
            <pc:sldMk cId="4244671936" sldId="1778"/>
            <ac:spMk id="5" creationId="{B03624D5-1776-2E9A-4D74-4BC4B2860C29}"/>
          </ac:spMkLst>
        </pc:spChg>
        <pc:spChg chg="mod">
          <ac:chgData name="Jenkins NS" userId="8bdba4d2-1367-40cf-ad35-f59b31261896" providerId="ADAL" clId="{BC451CAD-AB15-432C-8122-F1481C2C552D}" dt="2024-02-06T09:25:57.146" v="60" actId="1035"/>
          <ac:spMkLst>
            <pc:docMk/>
            <pc:sldMk cId="4244671936" sldId="1778"/>
            <ac:spMk id="6" creationId="{1BCDC14E-414E-FBC8-DA9F-63936C312029}"/>
          </ac:spMkLst>
        </pc:spChg>
        <pc:spChg chg="add del mod">
          <ac:chgData name="Jenkins NS" userId="8bdba4d2-1367-40cf-ad35-f59b31261896" providerId="ADAL" clId="{BC451CAD-AB15-432C-8122-F1481C2C552D}" dt="2024-02-06T10:58:10.664" v="225" actId="20577"/>
          <ac:spMkLst>
            <pc:docMk/>
            <pc:sldMk cId="4244671936" sldId="1778"/>
            <ac:spMk id="12" creationId="{89B5DD2D-44DD-3C89-D9A0-2EDA6648DA87}"/>
          </ac:spMkLst>
        </pc:spChg>
        <pc:spChg chg="mod">
          <ac:chgData name="Jenkins NS" userId="8bdba4d2-1367-40cf-ad35-f59b31261896" providerId="ADAL" clId="{BC451CAD-AB15-432C-8122-F1481C2C552D}" dt="2024-02-06T09:26:05.203" v="62" actId="1076"/>
          <ac:spMkLst>
            <pc:docMk/>
            <pc:sldMk cId="4244671936" sldId="1778"/>
            <ac:spMk id="14" creationId="{21FED3F1-D3F4-3517-8522-3100CB7495C7}"/>
          </ac:spMkLst>
        </pc:spChg>
        <pc:spChg chg="mod">
          <ac:chgData name="Jenkins NS" userId="8bdba4d2-1367-40cf-ad35-f59b31261896" providerId="ADAL" clId="{BC451CAD-AB15-432C-8122-F1481C2C552D}" dt="2024-02-06T09:26:05.203" v="62" actId="1076"/>
          <ac:spMkLst>
            <pc:docMk/>
            <pc:sldMk cId="4244671936" sldId="1778"/>
            <ac:spMk id="15" creationId="{DEF9CF0B-2995-2EE5-CD43-789968BA3F96}"/>
          </ac:spMkLst>
        </pc:spChg>
        <pc:spChg chg="add mod">
          <ac:chgData name="Jenkins NS" userId="8bdba4d2-1367-40cf-ad35-f59b31261896" providerId="ADAL" clId="{BC451CAD-AB15-432C-8122-F1481C2C552D}" dt="2024-02-06T09:26:05.203" v="62" actId="1076"/>
          <ac:spMkLst>
            <pc:docMk/>
            <pc:sldMk cId="4244671936" sldId="1778"/>
            <ac:spMk id="16" creationId="{4B65A26A-6988-4126-8B2B-A6A3A429ED95}"/>
          </ac:spMkLst>
        </pc:spChg>
        <pc:spChg chg="add del">
          <ac:chgData name="Jenkins NS" userId="8bdba4d2-1367-40cf-ad35-f59b31261896" providerId="ADAL" clId="{BC451CAD-AB15-432C-8122-F1481C2C552D}" dt="2024-02-06T10:57:27.620" v="220" actId="478"/>
          <ac:spMkLst>
            <pc:docMk/>
            <pc:sldMk cId="4244671936" sldId="1778"/>
            <ac:spMk id="17" creationId="{CE9DA3D7-EF40-6B09-8474-71DA0C07F74A}"/>
          </ac:spMkLst>
        </pc:spChg>
        <pc:spChg chg="add del">
          <ac:chgData name="Jenkins NS" userId="8bdba4d2-1367-40cf-ad35-f59b31261896" providerId="ADAL" clId="{BC451CAD-AB15-432C-8122-F1481C2C552D}" dt="2024-02-06T10:57:27.620" v="220" actId="478"/>
          <ac:spMkLst>
            <pc:docMk/>
            <pc:sldMk cId="4244671936" sldId="1778"/>
            <ac:spMk id="18" creationId="{609FA81A-132C-EA97-663B-06020945FE71}"/>
          </ac:spMkLst>
        </pc:spChg>
        <pc:spChg chg="del mod">
          <ac:chgData name="Jenkins NS" userId="8bdba4d2-1367-40cf-ad35-f59b31261896" providerId="ADAL" clId="{BC451CAD-AB15-432C-8122-F1481C2C552D}" dt="2024-02-06T09:25:41.485" v="14" actId="21"/>
          <ac:spMkLst>
            <pc:docMk/>
            <pc:sldMk cId="4244671936" sldId="1778"/>
            <ac:spMk id="58" creationId="{4B65A26A-6988-4126-8B2B-A6A3A429ED95}"/>
          </ac:spMkLst>
        </pc:spChg>
        <pc:spChg chg="mod">
          <ac:chgData name="Jenkins NS" userId="8bdba4d2-1367-40cf-ad35-f59b31261896" providerId="ADAL" clId="{BC451CAD-AB15-432C-8122-F1481C2C552D}" dt="2024-02-06T09:25:57.146" v="60" actId="1035"/>
          <ac:spMkLst>
            <pc:docMk/>
            <pc:sldMk cId="4244671936" sldId="1778"/>
            <ac:spMk id="59" creationId="{6F569157-4C32-45F5-86AD-3B5D033C2839}"/>
          </ac:spMkLst>
        </pc:spChg>
        <pc:spChg chg="mod">
          <ac:chgData name="Jenkins NS" userId="8bdba4d2-1367-40cf-ad35-f59b31261896" providerId="ADAL" clId="{BC451CAD-AB15-432C-8122-F1481C2C552D}" dt="2024-02-06T09:25:27.364" v="11" actId="1076"/>
          <ac:spMkLst>
            <pc:docMk/>
            <pc:sldMk cId="4244671936" sldId="1778"/>
            <ac:spMk id="65" creationId="{BADB56CB-B8AF-4635-B75F-23DE2BB772A8}"/>
          </ac:spMkLst>
        </pc:spChg>
        <pc:grpChg chg="mod">
          <ac:chgData name="Jenkins NS" userId="8bdba4d2-1367-40cf-ad35-f59b31261896" providerId="ADAL" clId="{BC451CAD-AB15-432C-8122-F1481C2C552D}" dt="2024-02-06T09:25:57.146" v="60" actId="1035"/>
          <ac:grpSpMkLst>
            <pc:docMk/>
            <pc:sldMk cId="4244671936" sldId="1778"/>
            <ac:grpSpMk id="4" creationId="{9282A6DA-CF21-3CC0-E8CC-C91FDD37C42D}"/>
          </ac:grpSpMkLst>
        </pc:grpChg>
        <pc:grpChg chg="del">
          <ac:chgData name="Jenkins NS" userId="8bdba4d2-1367-40cf-ad35-f59b31261896" providerId="ADAL" clId="{BC451CAD-AB15-432C-8122-F1481C2C552D}" dt="2024-02-06T09:25:41.485" v="14" actId="21"/>
          <ac:grpSpMkLst>
            <pc:docMk/>
            <pc:sldMk cId="4244671936" sldId="1778"/>
            <ac:grpSpMk id="7" creationId="{EDCD6AA9-9916-DAD0-9DF7-32E8E82D9896}"/>
          </ac:grpSpMkLst>
        </pc:grpChg>
        <pc:grpChg chg="add mod">
          <ac:chgData name="Jenkins NS" userId="8bdba4d2-1367-40cf-ad35-f59b31261896" providerId="ADAL" clId="{BC451CAD-AB15-432C-8122-F1481C2C552D}" dt="2024-02-06T09:26:05.203" v="62" actId="1076"/>
          <ac:grpSpMkLst>
            <pc:docMk/>
            <pc:sldMk cId="4244671936" sldId="1778"/>
            <ac:grpSpMk id="13" creationId="{EDCD6AA9-9916-DAD0-9DF7-32E8E82D9896}"/>
          </ac:grpSpMkLst>
        </pc:grpChg>
        <pc:picChg chg="add mod">
          <ac:chgData name="Jenkins NS" userId="8bdba4d2-1367-40cf-ad35-f59b31261896" providerId="ADAL" clId="{BC451CAD-AB15-432C-8122-F1481C2C552D}" dt="2024-02-06T09:25:32.902" v="13" actId="571"/>
          <ac:picMkLst>
            <pc:docMk/>
            <pc:sldMk cId="4244671936" sldId="1778"/>
            <ac:picMk id="10" creationId="{8083D63B-791D-01BF-7195-4361568ED423}"/>
          </ac:picMkLst>
        </pc:picChg>
        <pc:picChg chg="add del">
          <ac:chgData name="Jenkins NS" userId="8bdba4d2-1367-40cf-ad35-f59b31261896" providerId="ADAL" clId="{BC451CAD-AB15-432C-8122-F1481C2C552D}" dt="2024-02-06T10:57:27.620" v="220" actId="478"/>
          <ac:picMkLst>
            <pc:docMk/>
            <pc:sldMk cId="4244671936" sldId="1778"/>
            <ac:picMk id="19" creationId="{E09D6E52-CCA3-4FFE-94C7-63EC27B0082E}"/>
          </ac:picMkLst>
        </pc:picChg>
        <pc:picChg chg="add mod">
          <ac:chgData name="Jenkins NS" userId="8bdba4d2-1367-40cf-ad35-f59b31261896" providerId="ADAL" clId="{BC451CAD-AB15-432C-8122-F1481C2C552D}" dt="2024-02-06T09:26:05.203" v="62" actId="1076"/>
          <ac:picMkLst>
            <pc:docMk/>
            <pc:sldMk cId="4244671936" sldId="1778"/>
            <ac:picMk id="20" creationId="{C7668556-0736-49BB-8294-3644EC928912}"/>
          </ac:picMkLst>
        </pc:picChg>
        <pc:picChg chg="del">
          <ac:chgData name="Jenkins NS" userId="8bdba4d2-1367-40cf-ad35-f59b31261896" providerId="ADAL" clId="{BC451CAD-AB15-432C-8122-F1481C2C552D}" dt="2024-02-06T09:25:41.485" v="14" actId="21"/>
          <ac:picMkLst>
            <pc:docMk/>
            <pc:sldMk cId="4244671936" sldId="1778"/>
            <ac:picMk id="80" creationId="{C7668556-0736-49BB-8294-3644EC928912}"/>
          </ac:picMkLst>
        </pc:picChg>
        <pc:picChg chg="mod">
          <ac:chgData name="Jenkins NS" userId="8bdba4d2-1367-40cf-ad35-f59b31261896" providerId="ADAL" clId="{BC451CAD-AB15-432C-8122-F1481C2C552D}" dt="2024-02-06T09:25:57.146" v="60" actId="1035"/>
          <ac:picMkLst>
            <pc:docMk/>
            <pc:sldMk cId="4244671936" sldId="1778"/>
            <ac:picMk id="81" creationId="{672CB9BB-29FA-49D9-924B-C2AF2D61EBE7}"/>
          </ac:picMkLst>
        </pc:picChg>
      </pc:sldChg>
      <pc:sldChg chg="addSp delSp modSp mod">
        <pc:chgData name="Jenkins NS" userId="8bdba4d2-1367-40cf-ad35-f59b31261896" providerId="ADAL" clId="{BC451CAD-AB15-432C-8122-F1481C2C552D}" dt="2024-02-06T10:57:07.628" v="215" actId="14100"/>
        <pc:sldMkLst>
          <pc:docMk/>
          <pc:sldMk cId="3053948728" sldId="1788"/>
        </pc:sldMkLst>
        <pc:picChg chg="del">
          <ac:chgData name="Jenkins NS" userId="8bdba4d2-1367-40cf-ad35-f59b31261896" providerId="ADAL" clId="{BC451CAD-AB15-432C-8122-F1481C2C552D}" dt="2024-02-06T10:56:58.908" v="211" actId="478"/>
          <ac:picMkLst>
            <pc:docMk/>
            <pc:sldMk cId="3053948728" sldId="1788"/>
            <ac:picMk id="4" creationId="{ED18C352-7246-D34D-78EA-4C5E48892CA4}"/>
          </ac:picMkLst>
        </pc:picChg>
        <pc:picChg chg="del">
          <ac:chgData name="Jenkins NS" userId="8bdba4d2-1367-40cf-ad35-f59b31261896" providerId="ADAL" clId="{BC451CAD-AB15-432C-8122-F1481C2C552D}" dt="2024-02-06T10:56:58.908" v="211" actId="478"/>
          <ac:picMkLst>
            <pc:docMk/>
            <pc:sldMk cId="3053948728" sldId="1788"/>
            <ac:picMk id="5" creationId="{F433EBD7-179B-A88F-8A12-EE69C9DC5E97}"/>
          </ac:picMkLst>
        </pc:picChg>
        <pc:picChg chg="del">
          <ac:chgData name="Jenkins NS" userId="8bdba4d2-1367-40cf-ad35-f59b31261896" providerId="ADAL" clId="{BC451CAD-AB15-432C-8122-F1481C2C552D}" dt="2024-02-06T10:56:58.908" v="211" actId="478"/>
          <ac:picMkLst>
            <pc:docMk/>
            <pc:sldMk cId="3053948728" sldId="1788"/>
            <ac:picMk id="6" creationId="{87FFD60D-7AA1-4190-6BE2-66C068F02EE6}"/>
          </ac:picMkLst>
        </pc:picChg>
        <pc:picChg chg="del">
          <ac:chgData name="Jenkins NS" userId="8bdba4d2-1367-40cf-ad35-f59b31261896" providerId="ADAL" clId="{BC451CAD-AB15-432C-8122-F1481C2C552D}" dt="2024-02-06T10:56:58.908" v="211" actId="478"/>
          <ac:picMkLst>
            <pc:docMk/>
            <pc:sldMk cId="3053948728" sldId="1788"/>
            <ac:picMk id="7" creationId="{0688F7BE-5C41-76CE-56D2-BFE70D4EB01E}"/>
          </ac:picMkLst>
        </pc:picChg>
        <pc:picChg chg="del">
          <ac:chgData name="Jenkins NS" userId="8bdba4d2-1367-40cf-ad35-f59b31261896" providerId="ADAL" clId="{BC451CAD-AB15-432C-8122-F1481C2C552D}" dt="2024-02-06T10:56:58.908" v="211" actId="478"/>
          <ac:picMkLst>
            <pc:docMk/>
            <pc:sldMk cId="3053948728" sldId="1788"/>
            <ac:picMk id="8" creationId="{E5102353-AE3C-A5D6-B10D-CD1B935645A0}"/>
          </ac:picMkLst>
        </pc:picChg>
        <pc:picChg chg="add mod">
          <ac:chgData name="Jenkins NS" userId="8bdba4d2-1367-40cf-ad35-f59b31261896" providerId="ADAL" clId="{BC451CAD-AB15-432C-8122-F1481C2C552D}" dt="2024-02-06T10:57:07.628" v="215" actId="14100"/>
          <ac:picMkLst>
            <pc:docMk/>
            <pc:sldMk cId="3053948728" sldId="1788"/>
            <ac:picMk id="10" creationId="{AD8E3E84-2F12-A990-A0EF-F34301969FC9}"/>
          </ac:picMkLst>
        </pc:picChg>
        <pc:picChg chg="del">
          <ac:chgData name="Jenkins NS" userId="8bdba4d2-1367-40cf-ad35-f59b31261896" providerId="ADAL" clId="{BC451CAD-AB15-432C-8122-F1481C2C552D}" dt="2024-02-06T10:56:58.908" v="211" actId="478"/>
          <ac:picMkLst>
            <pc:docMk/>
            <pc:sldMk cId="3053948728" sldId="1788"/>
            <ac:picMk id="13" creationId="{05AE7E23-BCE1-A6DD-0B28-266F548FDABF}"/>
          </ac:picMkLst>
        </pc:picChg>
      </pc:sldChg>
      <pc:sldChg chg="del">
        <pc:chgData name="Jenkins NS" userId="8bdba4d2-1367-40cf-ad35-f59b31261896" providerId="ADAL" clId="{BC451CAD-AB15-432C-8122-F1481C2C552D}" dt="2024-02-06T20:29:44.648" v="290" actId="2696"/>
        <pc:sldMkLst>
          <pc:docMk/>
          <pc:sldMk cId="1719267613" sldId="1790"/>
        </pc:sldMkLst>
      </pc:sldChg>
      <pc:sldChg chg="add ord">
        <pc:chgData name="Jenkins NS" userId="8bdba4d2-1367-40cf-ad35-f59b31261896" providerId="ADAL" clId="{BC451CAD-AB15-432C-8122-F1481C2C552D}" dt="2024-02-06T20:53:45.949" v="368"/>
        <pc:sldMkLst>
          <pc:docMk/>
          <pc:sldMk cId="3392342335" sldId="1790"/>
        </pc:sldMkLst>
      </pc:sldChg>
      <pc:sldChg chg="addSp delSp modSp new mod">
        <pc:chgData name="Jenkins NS" userId="8bdba4d2-1367-40cf-ad35-f59b31261896" providerId="ADAL" clId="{BC451CAD-AB15-432C-8122-F1481C2C552D}" dt="2024-02-06T09:44:50.110" v="143" actId="20577"/>
        <pc:sldMkLst>
          <pc:docMk/>
          <pc:sldMk cId="2524956294" sldId="1792"/>
        </pc:sldMkLst>
        <pc:spChg chg="mod">
          <ac:chgData name="Jenkins NS" userId="8bdba4d2-1367-40cf-ad35-f59b31261896" providerId="ADAL" clId="{BC451CAD-AB15-432C-8122-F1481C2C552D}" dt="2024-02-06T09:28:32.060" v="98" actId="14100"/>
          <ac:spMkLst>
            <pc:docMk/>
            <pc:sldMk cId="2524956294" sldId="1792"/>
            <ac:spMk id="2" creationId="{30AE191B-073E-2340-B8D1-5E60FAE0690C}"/>
          </ac:spMkLst>
        </pc:spChg>
        <pc:spChg chg="add mod">
          <ac:chgData name="Jenkins NS" userId="8bdba4d2-1367-40cf-ad35-f59b31261896" providerId="ADAL" clId="{BC451CAD-AB15-432C-8122-F1481C2C552D}" dt="2024-02-06T09:44:50.110" v="143" actId="20577"/>
          <ac:spMkLst>
            <pc:docMk/>
            <pc:sldMk cId="2524956294" sldId="1792"/>
            <ac:spMk id="8" creationId="{1B34E3EC-51E1-CBFF-2AC3-937E8639DB07}"/>
          </ac:spMkLst>
        </pc:spChg>
        <pc:graphicFrameChg chg="add del mod modGraphic">
          <ac:chgData name="Jenkins NS" userId="8bdba4d2-1367-40cf-ad35-f59b31261896" providerId="ADAL" clId="{BC451CAD-AB15-432C-8122-F1481C2C552D}" dt="2024-02-06T09:31:15.306" v="110" actId="478"/>
          <ac:graphicFrameMkLst>
            <pc:docMk/>
            <pc:sldMk cId="2524956294" sldId="1792"/>
            <ac:graphicFrameMk id="4" creationId="{C360C593-CC4B-ED95-B6A3-917F5C634F5C}"/>
          </ac:graphicFrameMkLst>
        </pc:graphicFrameChg>
        <pc:picChg chg="add del mod">
          <ac:chgData name="Jenkins NS" userId="8bdba4d2-1367-40cf-ad35-f59b31261896" providerId="ADAL" clId="{BC451CAD-AB15-432C-8122-F1481C2C552D}" dt="2024-02-06T09:26:42.553" v="68" actId="478"/>
          <ac:picMkLst>
            <pc:docMk/>
            <pc:sldMk cId="2524956294" sldId="1792"/>
            <ac:picMk id="3" creationId="{7BB41D53-1977-4CDA-F284-2CC4365F3959}"/>
          </ac:picMkLst>
        </pc:picChg>
        <pc:picChg chg="add mod">
          <ac:chgData name="Jenkins NS" userId="8bdba4d2-1367-40cf-ad35-f59b31261896" providerId="ADAL" clId="{BC451CAD-AB15-432C-8122-F1481C2C552D}" dt="2024-02-06T09:31:20.998" v="111" actId="1076"/>
          <ac:picMkLst>
            <pc:docMk/>
            <pc:sldMk cId="2524956294" sldId="1792"/>
            <ac:picMk id="6" creationId="{F05CC519-87BD-6ADB-9980-87E8A8262F9F}"/>
          </ac:picMkLst>
        </pc:picChg>
      </pc:sldChg>
      <pc:sldChg chg="addSp delSp modSp add mod">
        <pc:chgData name="Jenkins NS" userId="8bdba4d2-1367-40cf-ad35-f59b31261896" providerId="ADAL" clId="{BC451CAD-AB15-432C-8122-F1481C2C552D}" dt="2024-02-06T09:45:25.687" v="156"/>
        <pc:sldMkLst>
          <pc:docMk/>
          <pc:sldMk cId="276751709" sldId="1793"/>
        </pc:sldMkLst>
        <pc:spChg chg="mod">
          <ac:chgData name="Jenkins NS" userId="8bdba4d2-1367-40cf-ad35-f59b31261896" providerId="ADAL" clId="{BC451CAD-AB15-432C-8122-F1481C2C552D}" dt="2024-02-06T09:28:53.834" v="104" actId="20577"/>
          <ac:spMkLst>
            <pc:docMk/>
            <pc:sldMk cId="276751709" sldId="1793"/>
            <ac:spMk id="2" creationId="{30AE191B-073E-2340-B8D1-5E60FAE0690C}"/>
          </ac:spMkLst>
        </pc:spChg>
        <pc:spChg chg="add mod">
          <ac:chgData name="Jenkins NS" userId="8bdba4d2-1367-40cf-ad35-f59b31261896" providerId="ADAL" clId="{BC451CAD-AB15-432C-8122-F1481C2C552D}" dt="2024-02-06T09:45:25.687" v="156"/>
          <ac:spMkLst>
            <pc:docMk/>
            <pc:sldMk cId="276751709" sldId="1793"/>
            <ac:spMk id="6" creationId="{6C366B9C-240C-C99D-1BF9-F4455302C99C}"/>
          </ac:spMkLst>
        </pc:spChg>
        <pc:graphicFrameChg chg="del">
          <ac:chgData name="Jenkins NS" userId="8bdba4d2-1367-40cf-ad35-f59b31261896" providerId="ADAL" clId="{BC451CAD-AB15-432C-8122-F1481C2C552D}" dt="2024-02-06T09:29:39.870" v="105" actId="478"/>
          <ac:graphicFrameMkLst>
            <pc:docMk/>
            <pc:sldMk cId="276751709" sldId="1793"/>
            <ac:graphicFrameMk id="4" creationId="{C360C593-CC4B-ED95-B6A3-917F5C634F5C}"/>
          </ac:graphicFrameMkLst>
        </pc:graphicFrameChg>
        <pc:picChg chg="add mod">
          <ac:chgData name="Jenkins NS" userId="8bdba4d2-1367-40cf-ad35-f59b31261896" providerId="ADAL" clId="{BC451CAD-AB15-432C-8122-F1481C2C552D}" dt="2024-02-06T09:44:55.207" v="145" actId="1076"/>
          <ac:picMkLst>
            <pc:docMk/>
            <pc:sldMk cId="276751709" sldId="1793"/>
            <ac:picMk id="5" creationId="{C250B201-F8BD-4E17-AFD5-3ACF0354531D}"/>
          </ac:picMkLst>
        </pc:picChg>
      </pc:sldChg>
      <pc:sldChg chg="addSp delSp modSp add mod">
        <pc:chgData name="Jenkins NS" userId="8bdba4d2-1367-40cf-ad35-f59b31261896" providerId="ADAL" clId="{BC451CAD-AB15-432C-8122-F1481C2C552D}" dt="2024-02-06T09:58:16.818" v="173"/>
        <pc:sldMkLst>
          <pc:docMk/>
          <pc:sldMk cId="4894614" sldId="1794"/>
        </pc:sldMkLst>
        <pc:spChg chg="mod">
          <ac:chgData name="Jenkins NS" userId="8bdba4d2-1367-40cf-ad35-f59b31261896" providerId="ADAL" clId="{BC451CAD-AB15-432C-8122-F1481C2C552D}" dt="2024-02-06T09:57:36.756" v="164" actId="20577"/>
          <ac:spMkLst>
            <pc:docMk/>
            <pc:sldMk cId="4894614" sldId="1794"/>
            <ac:spMk id="2" creationId="{30AE191B-073E-2340-B8D1-5E60FAE0690C}"/>
          </ac:spMkLst>
        </pc:spChg>
        <pc:spChg chg="mod">
          <ac:chgData name="Jenkins NS" userId="8bdba4d2-1367-40cf-ad35-f59b31261896" providerId="ADAL" clId="{BC451CAD-AB15-432C-8122-F1481C2C552D}" dt="2024-02-06T09:58:16.818" v="173"/>
          <ac:spMkLst>
            <pc:docMk/>
            <pc:sldMk cId="4894614" sldId="1794"/>
            <ac:spMk id="6" creationId="{6C366B9C-240C-C99D-1BF9-F4455302C99C}"/>
          </ac:spMkLst>
        </pc:spChg>
        <pc:picChg chg="add mod">
          <ac:chgData name="Jenkins NS" userId="8bdba4d2-1367-40cf-ad35-f59b31261896" providerId="ADAL" clId="{BC451CAD-AB15-432C-8122-F1481C2C552D}" dt="2024-02-06T09:57:55.129" v="168" actId="1076"/>
          <ac:picMkLst>
            <pc:docMk/>
            <pc:sldMk cId="4894614" sldId="1794"/>
            <ac:picMk id="4" creationId="{EC29A683-AECC-66FC-BCB5-4EA29B7D65F7}"/>
          </ac:picMkLst>
        </pc:picChg>
        <pc:picChg chg="del">
          <ac:chgData name="Jenkins NS" userId="8bdba4d2-1367-40cf-ad35-f59b31261896" providerId="ADAL" clId="{BC451CAD-AB15-432C-8122-F1481C2C552D}" dt="2024-02-06T09:57:38.303" v="165" actId="478"/>
          <ac:picMkLst>
            <pc:docMk/>
            <pc:sldMk cId="4894614" sldId="1794"/>
            <ac:picMk id="5" creationId="{C250B201-F8BD-4E17-AFD5-3ACF0354531D}"/>
          </ac:picMkLst>
        </pc:picChg>
      </pc:sldChg>
      <pc:sldChg chg="addSp modSp new mod">
        <pc:chgData name="Jenkins NS" userId="8bdba4d2-1367-40cf-ad35-f59b31261896" providerId="ADAL" clId="{BC451CAD-AB15-432C-8122-F1481C2C552D}" dt="2024-02-06T20:09:09.711" v="265" actId="1076"/>
        <pc:sldMkLst>
          <pc:docMk/>
          <pc:sldMk cId="4153566562" sldId="1795"/>
        </pc:sldMkLst>
        <pc:spChg chg="mod">
          <ac:chgData name="Jenkins NS" userId="8bdba4d2-1367-40cf-ad35-f59b31261896" providerId="ADAL" clId="{BC451CAD-AB15-432C-8122-F1481C2C552D}" dt="2024-02-06T10:13:49.819" v="199" actId="20577"/>
          <ac:spMkLst>
            <pc:docMk/>
            <pc:sldMk cId="4153566562" sldId="1795"/>
            <ac:spMk id="2" creationId="{D533AF3B-802A-396E-5B2F-8DBF63F832E5}"/>
          </ac:spMkLst>
        </pc:spChg>
        <pc:spChg chg="add mod">
          <ac:chgData name="Jenkins NS" userId="8bdba4d2-1367-40cf-ad35-f59b31261896" providerId="ADAL" clId="{BC451CAD-AB15-432C-8122-F1481C2C552D}" dt="2024-02-06T20:09:09.711" v="265" actId="1076"/>
          <ac:spMkLst>
            <pc:docMk/>
            <pc:sldMk cId="4153566562" sldId="1795"/>
            <ac:spMk id="5" creationId="{0DF9C7FF-5011-057B-74B0-CD8D2EA3A5C0}"/>
          </ac:spMkLst>
        </pc:spChg>
        <pc:picChg chg="add mod">
          <ac:chgData name="Jenkins NS" userId="8bdba4d2-1367-40cf-ad35-f59b31261896" providerId="ADAL" clId="{BC451CAD-AB15-432C-8122-F1481C2C552D}" dt="2024-02-06T10:13:56.148" v="201" actId="14100"/>
          <ac:picMkLst>
            <pc:docMk/>
            <pc:sldMk cId="4153566562" sldId="1795"/>
            <ac:picMk id="4" creationId="{B54985AE-9EB2-0160-6E1C-E5C86EDD85CB}"/>
          </ac:picMkLst>
        </pc:picChg>
      </pc:sldChg>
      <pc:sldChg chg="addSp delSp modSp add mod">
        <pc:chgData name="Jenkins NS" userId="8bdba4d2-1367-40cf-ad35-f59b31261896" providerId="ADAL" clId="{BC451CAD-AB15-432C-8122-F1481C2C552D}" dt="2024-02-06T20:09:20.853" v="269" actId="12"/>
        <pc:sldMkLst>
          <pc:docMk/>
          <pc:sldMk cId="3774154407" sldId="1796"/>
        </pc:sldMkLst>
        <pc:spChg chg="mod">
          <ac:chgData name="Jenkins NS" userId="8bdba4d2-1367-40cf-ad35-f59b31261896" providerId="ADAL" clId="{BC451CAD-AB15-432C-8122-F1481C2C552D}" dt="2024-02-06T20:09:07.643" v="264" actId="20577"/>
          <ac:spMkLst>
            <pc:docMk/>
            <pc:sldMk cId="3774154407" sldId="1796"/>
            <ac:spMk id="2" creationId="{D533AF3B-802A-396E-5B2F-8DBF63F832E5}"/>
          </ac:spMkLst>
        </pc:spChg>
        <pc:spChg chg="add mod">
          <ac:chgData name="Jenkins NS" userId="8bdba4d2-1367-40cf-ad35-f59b31261896" providerId="ADAL" clId="{BC451CAD-AB15-432C-8122-F1481C2C552D}" dt="2024-02-06T20:09:20.853" v="269" actId="12"/>
          <ac:spMkLst>
            <pc:docMk/>
            <pc:sldMk cId="3774154407" sldId="1796"/>
            <ac:spMk id="3" creationId="{9A48D694-720C-7390-4EC6-F876CD9B58BA}"/>
          </ac:spMkLst>
        </pc:spChg>
        <pc:spChg chg="del">
          <ac:chgData name="Jenkins NS" userId="8bdba4d2-1367-40cf-ad35-f59b31261896" providerId="ADAL" clId="{BC451CAD-AB15-432C-8122-F1481C2C552D}" dt="2024-02-06T20:08:59.963" v="242" actId="478"/>
          <ac:spMkLst>
            <pc:docMk/>
            <pc:sldMk cId="3774154407" sldId="1796"/>
            <ac:spMk id="5" creationId="{0DF9C7FF-5011-057B-74B0-CD8D2EA3A5C0}"/>
          </ac:spMkLst>
        </pc:spChg>
        <pc:picChg chg="del">
          <ac:chgData name="Jenkins NS" userId="8bdba4d2-1367-40cf-ad35-f59b31261896" providerId="ADAL" clId="{BC451CAD-AB15-432C-8122-F1481C2C552D}" dt="2024-02-06T20:08:58.612" v="241" actId="478"/>
          <ac:picMkLst>
            <pc:docMk/>
            <pc:sldMk cId="3774154407" sldId="1796"/>
            <ac:picMk id="4" creationId="{B54985AE-9EB2-0160-6E1C-E5C86EDD85CB}"/>
          </ac:picMkLst>
        </pc:picChg>
      </pc:sldChg>
      <pc:sldChg chg="addSp delSp modSp new mod">
        <pc:chgData name="Jenkins NS" userId="8bdba4d2-1367-40cf-ad35-f59b31261896" providerId="ADAL" clId="{BC451CAD-AB15-432C-8122-F1481C2C552D}" dt="2024-02-06T20:19:09.843" v="274" actId="14100"/>
        <pc:sldMkLst>
          <pc:docMk/>
          <pc:sldMk cId="2521884581" sldId="1797"/>
        </pc:sldMkLst>
        <pc:spChg chg="del">
          <ac:chgData name="Jenkins NS" userId="8bdba4d2-1367-40cf-ad35-f59b31261896" providerId="ADAL" clId="{BC451CAD-AB15-432C-8122-F1481C2C552D}" dt="2024-02-06T20:19:02.433" v="271" actId="478"/>
          <ac:spMkLst>
            <pc:docMk/>
            <pc:sldMk cId="2521884581" sldId="1797"/>
            <ac:spMk id="2" creationId="{9424BD8D-73DA-B96A-B77F-F7D59346A43B}"/>
          </ac:spMkLst>
        </pc:spChg>
        <pc:picChg chg="add mod">
          <ac:chgData name="Jenkins NS" userId="8bdba4d2-1367-40cf-ad35-f59b31261896" providerId="ADAL" clId="{BC451CAD-AB15-432C-8122-F1481C2C552D}" dt="2024-02-06T20:19:09.843" v="274" actId="14100"/>
          <ac:picMkLst>
            <pc:docMk/>
            <pc:sldMk cId="2521884581" sldId="1797"/>
            <ac:picMk id="1026" creationId="{B7B07E2A-5B74-73B8-8744-F238F108CF12}"/>
          </ac:picMkLst>
        </pc:picChg>
      </pc:sldChg>
      <pc:sldChg chg="addSp delSp modSp new mod ord">
        <pc:chgData name="Jenkins NS" userId="8bdba4d2-1367-40cf-ad35-f59b31261896" providerId="ADAL" clId="{BC451CAD-AB15-432C-8122-F1481C2C552D}" dt="2024-02-06T20:34:01.366" v="300"/>
        <pc:sldMkLst>
          <pc:docMk/>
          <pc:sldMk cId="44559756" sldId="1798"/>
        </pc:sldMkLst>
        <pc:spChg chg="del">
          <ac:chgData name="Jenkins NS" userId="8bdba4d2-1367-40cf-ad35-f59b31261896" providerId="ADAL" clId="{BC451CAD-AB15-432C-8122-F1481C2C552D}" dt="2024-02-06T20:19:49.122" v="276" actId="478"/>
          <ac:spMkLst>
            <pc:docMk/>
            <pc:sldMk cId="44559756" sldId="1798"/>
            <ac:spMk id="2" creationId="{0DD1660E-BD5B-36F4-112F-0BFC8B0DD722}"/>
          </ac:spMkLst>
        </pc:spChg>
        <pc:picChg chg="add mod">
          <ac:chgData name="Jenkins NS" userId="8bdba4d2-1367-40cf-ad35-f59b31261896" providerId="ADAL" clId="{BC451CAD-AB15-432C-8122-F1481C2C552D}" dt="2024-02-06T20:19:56.907" v="280" actId="1076"/>
          <ac:picMkLst>
            <pc:docMk/>
            <pc:sldMk cId="44559756" sldId="1798"/>
            <ac:picMk id="2050" creationId="{88CDAFCF-9C20-8168-FEA4-0D3E20077B71}"/>
          </ac:picMkLst>
        </pc:picChg>
      </pc:sldChg>
      <pc:sldChg chg="addSp delSp new mod ord">
        <pc:chgData name="Jenkins NS" userId="8bdba4d2-1367-40cf-ad35-f59b31261896" providerId="ADAL" clId="{BC451CAD-AB15-432C-8122-F1481C2C552D}" dt="2024-02-06T20:45:52.619" v="336"/>
        <pc:sldMkLst>
          <pc:docMk/>
          <pc:sldMk cId="3926227788" sldId="1799"/>
        </pc:sldMkLst>
        <pc:spChg chg="del">
          <ac:chgData name="Jenkins NS" userId="8bdba4d2-1367-40cf-ad35-f59b31261896" providerId="ADAL" clId="{BC451CAD-AB15-432C-8122-F1481C2C552D}" dt="2024-02-06T20:28:47.703" v="282" actId="478"/>
          <ac:spMkLst>
            <pc:docMk/>
            <pc:sldMk cId="3926227788" sldId="1799"/>
            <ac:spMk id="2" creationId="{5EC4E0E3-3AAC-E7BD-1772-4E9859BDBD30}"/>
          </ac:spMkLst>
        </pc:spChg>
        <pc:picChg chg="add">
          <ac:chgData name="Jenkins NS" userId="8bdba4d2-1367-40cf-ad35-f59b31261896" providerId="ADAL" clId="{BC451CAD-AB15-432C-8122-F1481C2C552D}" dt="2024-02-06T20:28:47.996" v="283" actId="22"/>
          <ac:picMkLst>
            <pc:docMk/>
            <pc:sldMk cId="3926227788" sldId="1799"/>
            <ac:picMk id="4" creationId="{FC287843-4AD1-72D2-F9B0-505ED211A3C1}"/>
          </ac:picMkLst>
        </pc:picChg>
      </pc:sldChg>
      <pc:sldChg chg="addSp delSp modSp new mod ord">
        <pc:chgData name="Jenkins NS" userId="8bdba4d2-1367-40cf-ad35-f59b31261896" providerId="ADAL" clId="{BC451CAD-AB15-432C-8122-F1481C2C552D}" dt="2024-02-06T20:45:54.751" v="338"/>
        <pc:sldMkLst>
          <pc:docMk/>
          <pc:sldMk cId="2356768783" sldId="1800"/>
        </pc:sldMkLst>
        <pc:spChg chg="del">
          <ac:chgData name="Jenkins NS" userId="8bdba4d2-1367-40cf-ad35-f59b31261896" providerId="ADAL" clId="{BC451CAD-AB15-432C-8122-F1481C2C552D}" dt="2024-02-06T20:29:25.309" v="286" actId="478"/>
          <ac:spMkLst>
            <pc:docMk/>
            <pc:sldMk cId="2356768783" sldId="1800"/>
            <ac:spMk id="2" creationId="{E7396324-984A-495A-9F9E-637795DB2FFC}"/>
          </ac:spMkLst>
        </pc:spChg>
        <pc:picChg chg="add mod">
          <ac:chgData name="Jenkins NS" userId="8bdba4d2-1367-40cf-ad35-f59b31261896" providerId="ADAL" clId="{BC451CAD-AB15-432C-8122-F1481C2C552D}" dt="2024-02-06T20:29:34.035" v="289" actId="1076"/>
          <ac:picMkLst>
            <pc:docMk/>
            <pc:sldMk cId="2356768783" sldId="1800"/>
            <ac:picMk id="4" creationId="{31821AD9-148D-7264-3253-DCC263403FF7}"/>
          </ac:picMkLst>
        </pc:picChg>
      </pc:sldChg>
      <pc:sldChg chg="addSp delSp new mod">
        <pc:chgData name="Jenkins NS" userId="8bdba4d2-1367-40cf-ad35-f59b31261896" providerId="ADAL" clId="{BC451CAD-AB15-432C-8122-F1481C2C552D}" dt="2024-02-06T20:33:07.646" v="296" actId="478"/>
        <pc:sldMkLst>
          <pc:docMk/>
          <pc:sldMk cId="1140225750" sldId="1801"/>
        </pc:sldMkLst>
        <pc:picChg chg="add del">
          <ac:chgData name="Jenkins NS" userId="8bdba4d2-1367-40cf-ad35-f59b31261896" providerId="ADAL" clId="{BC451CAD-AB15-432C-8122-F1481C2C552D}" dt="2024-02-06T20:33:07.646" v="296" actId="478"/>
          <ac:picMkLst>
            <pc:docMk/>
            <pc:sldMk cId="1140225750" sldId="1801"/>
            <ac:picMk id="4" creationId="{B53D8B7C-4F53-F15F-02BE-3E000801F5E0}"/>
          </ac:picMkLst>
        </pc:picChg>
      </pc:sldChg>
      <pc:sldChg chg="addSp modSp new mod">
        <pc:chgData name="Jenkins NS" userId="8bdba4d2-1367-40cf-ad35-f59b31261896" providerId="ADAL" clId="{BC451CAD-AB15-432C-8122-F1481C2C552D}" dt="2024-02-06T20:52:56.756" v="366" actId="20577"/>
        <pc:sldMkLst>
          <pc:docMk/>
          <pc:sldMk cId="3032433839" sldId="1802"/>
        </pc:sldMkLst>
        <pc:spChg chg="mod">
          <ac:chgData name="Jenkins NS" userId="8bdba4d2-1367-40cf-ad35-f59b31261896" providerId="ADAL" clId="{BC451CAD-AB15-432C-8122-F1481C2C552D}" dt="2024-02-06T20:43:48.449" v="314" actId="20577"/>
          <ac:spMkLst>
            <pc:docMk/>
            <pc:sldMk cId="3032433839" sldId="1802"/>
            <ac:spMk id="2" creationId="{02CD8994-2B9A-C6EE-7F44-D2F40042403B}"/>
          </ac:spMkLst>
        </pc:spChg>
        <pc:spChg chg="add mod">
          <ac:chgData name="Jenkins NS" userId="8bdba4d2-1367-40cf-ad35-f59b31261896" providerId="ADAL" clId="{BC451CAD-AB15-432C-8122-F1481C2C552D}" dt="2024-02-06T20:52:56.756" v="366" actId="20577"/>
          <ac:spMkLst>
            <pc:docMk/>
            <pc:sldMk cId="3032433839" sldId="1802"/>
            <ac:spMk id="4" creationId="{EC2E3338-B699-5ECB-B597-8B6570722EE7}"/>
          </ac:spMkLst>
        </pc:spChg>
      </pc:sldChg>
      <pc:sldChg chg="addSp delSp modSp new mod">
        <pc:chgData name="Jenkins NS" userId="8bdba4d2-1367-40cf-ad35-f59b31261896" providerId="ADAL" clId="{BC451CAD-AB15-432C-8122-F1481C2C552D}" dt="2024-02-06T20:50:18.619" v="355"/>
        <pc:sldMkLst>
          <pc:docMk/>
          <pc:sldMk cId="1192578758" sldId="1803"/>
        </pc:sldMkLst>
        <pc:spChg chg="mod">
          <ac:chgData name="Jenkins NS" userId="8bdba4d2-1367-40cf-ad35-f59b31261896" providerId="ADAL" clId="{BC451CAD-AB15-432C-8122-F1481C2C552D}" dt="2024-02-06T20:50:18.619" v="355"/>
          <ac:spMkLst>
            <pc:docMk/>
            <pc:sldMk cId="1192578758" sldId="1803"/>
            <ac:spMk id="2" creationId="{122D9A39-C194-C7C5-81DF-BF5E4E3729A9}"/>
          </ac:spMkLst>
        </pc:spChg>
        <pc:picChg chg="add del">
          <ac:chgData name="Jenkins NS" userId="8bdba4d2-1367-40cf-ad35-f59b31261896" providerId="ADAL" clId="{BC451CAD-AB15-432C-8122-F1481C2C552D}" dt="2024-02-06T20:45:24.023" v="319" actId="21"/>
          <ac:picMkLst>
            <pc:docMk/>
            <pc:sldMk cId="1192578758" sldId="1803"/>
            <ac:picMk id="4" creationId="{DE948337-E8F0-980F-9D25-7C0321FE2D01}"/>
          </ac:picMkLst>
        </pc:picChg>
        <pc:picChg chg="add mod">
          <ac:chgData name="Jenkins NS" userId="8bdba4d2-1367-40cf-ad35-f59b31261896" providerId="ADAL" clId="{BC451CAD-AB15-432C-8122-F1481C2C552D}" dt="2024-02-06T20:48:41.628" v="340" actId="1076"/>
          <ac:picMkLst>
            <pc:docMk/>
            <pc:sldMk cId="1192578758" sldId="1803"/>
            <ac:picMk id="6" creationId="{E7697C30-8671-6F98-D651-F94FFB4D54D6}"/>
          </ac:picMkLst>
        </pc:picChg>
      </pc:sldChg>
      <pc:sldChg chg="addSp modSp new mod">
        <pc:chgData name="Jenkins NS" userId="8bdba4d2-1367-40cf-ad35-f59b31261896" providerId="ADAL" clId="{BC451CAD-AB15-432C-8122-F1481C2C552D}" dt="2024-02-06T20:45:28.495" v="322" actId="1076"/>
        <pc:sldMkLst>
          <pc:docMk/>
          <pc:sldMk cId="3039154538" sldId="1804"/>
        </pc:sldMkLst>
        <pc:spChg chg="mod">
          <ac:chgData name="Jenkins NS" userId="8bdba4d2-1367-40cf-ad35-f59b31261896" providerId="ADAL" clId="{BC451CAD-AB15-432C-8122-F1481C2C552D}" dt="2024-02-06T20:45:18.301" v="318"/>
          <ac:spMkLst>
            <pc:docMk/>
            <pc:sldMk cId="3039154538" sldId="1804"/>
            <ac:spMk id="2" creationId="{04E50E42-C071-BDD5-D108-F55FA5902600}"/>
          </ac:spMkLst>
        </pc:spChg>
        <pc:picChg chg="add mod">
          <ac:chgData name="Jenkins NS" userId="8bdba4d2-1367-40cf-ad35-f59b31261896" providerId="ADAL" clId="{BC451CAD-AB15-432C-8122-F1481C2C552D}" dt="2024-02-06T20:45:28.495" v="322" actId="1076"/>
          <ac:picMkLst>
            <pc:docMk/>
            <pc:sldMk cId="3039154538" sldId="1804"/>
            <ac:picMk id="4" creationId="{DE948337-E8F0-980F-9D25-7C0321FE2D01}"/>
          </ac:picMkLst>
        </pc:picChg>
      </pc:sldChg>
      <pc:sldChg chg="addSp modSp new mod">
        <pc:chgData name="Jenkins NS" userId="8bdba4d2-1367-40cf-ad35-f59b31261896" providerId="ADAL" clId="{BC451CAD-AB15-432C-8122-F1481C2C552D}" dt="2024-02-06T20:50:12.140" v="354"/>
        <pc:sldMkLst>
          <pc:docMk/>
          <pc:sldMk cId="1869590610" sldId="1805"/>
        </pc:sldMkLst>
        <pc:spChg chg="mod">
          <ac:chgData name="Jenkins NS" userId="8bdba4d2-1367-40cf-ad35-f59b31261896" providerId="ADAL" clId="{BC451CAD-AB15-432C-8122-F1481C2C552D}" dt="2024-02-06T20:50:12.140" v="354"/>
          <ac:spMkLst>
            <pc:docMk/>
            <pc:sldMk cId="1869590610" sldId="1805"/>
            <ac:spMk id="2" creationId="{02E88266-322C-F1F5-EFF2-D8E44D8B23B5}"/>
          </ac:spMkLst>
        </pc:spChg>
        <pc:picChg chg="add mod">
          <ac:chgData name="Jenkins NS" userId="8bdba4d2-1367-40cf-ad35-f59b31261896" providerId="ADAL" clId="{BC451CAD-AB15-432C-8122-F1481C2C552D}" dt="2024-02-06T20:49:41.442" v="353" actId="1076"/>
          <ac:picMkLst>
            <pc:docMk/>
            <pc:sldMk cId="1869590610" sldId="1805"/>
            <ac:picMk id="4" creationId="{44977F94-415E-FB4E-0051-F9277BF89FFD}"/>
          </ac:picMkLst>
        </pc:picChg>
      </pc:sldChg>
      <pc:sldChg chg="addSp new">
        <pc:chgData name="Jenkins NS" userId="8bdba4d2-1367-40cf-ad35-f59b31261896" providerId="ADAL" clId="{BC451CAD-AB15-432C-8122-F1481C2C552D}" dt="2024-02-06T20:55:03.061" v="370"/>
        <pc:sldMkLst>
          <pc:docMk/>
          <pc:sldMk cId="3329715961" sldId="1806"/>
        </pc:sldMkLst>
        <pc:picChg chg="add">
          <ac:chgData name="Jenkins NS" userId="8bdba4d2-1367-40cf-ad35-f59b31261896" providerId="ADAL" clId="{BC451CAD-AB15-432C-8122-F1481C2C552D}" dt="2024-02-06T20:55:03.061" v="370"/>
          <ac:picMkLst>
            <pc:docMk/>
            <pc:sldMk cId="3329715961" sldId="1806"/>
            <ac:picMk id="3074" creationId="{F46B8761-AF9B-95CC-4DCB-F0DB86D9CF22}"/>
          </ac:picMkLst>
        </pc:picChg>
      </pc:sldChg>
      <pc:sldMasterChg chg="modSldLayout">
        <pc:chgData name="Jenkins NS" userId="8bdba4d2-1367-40cf-ad35-f59b31261896" providerId="ADAL" clId="{BC451CAD-AB15-432C-8122-F1481C2C552D}" dt="2024-02-06T09:26:54.708" v="78" actId="1037"/>
        <pc:sldMasterMkLst>
          <pc:docMk/>
          <pc:sldMasterMk cId="1881724970" sldId="2147484551"/>
        </pc:sldMasterMkLst>
        <pc:sldLayoutChg chg="addSp modSp mod">
          <pc:chgData name="Jenkins NS" userId="8bdba4d2-1367-40cf-ad35-f59b31261896" providerId="ADAL" clId="{BC451CAD-AB15-432C-8122-F1481C2C552D}" dt="2024-02-06T09:26:54.708" v="78" actId="1037"/>
          <pc:sldLayoutMkLst>
            <pc:docMk/>
            <pc:sldMasterMk cId="1881724970" sldId="2147484551"/>
            <pc:sldLayoutMk cId="2255013099" sldId="2147484774"/>
          </pc:sldLayoutMkLst>
          <pc:picChg chg="add mod">
            <ac:chgData name="Jenkins NS" userId="8bdba4d2-1367-40cf-ad35-f59b31261896" providerId="ADAL" clId="{BC451CAD-AB15-432C-8122-F1481C2C552D}" dt="2024-02-06T09:26:54.708" v="78" actId="1037"/>
            <ac:picMkLst>
              <pc:docMk/>
              <pc:sldMasterMk cId="1881724970" sldId="2147484551"/>
              <pc:sldLayoutMk cId="2255013099" sldId="2147484774"/>
              <ac:picMk id="4" creationId="{D3A11788-D091-47E5-A7A2-5DA98B267F93}"/>
            </ac:picMkLst>
          </pc:picChg>
        </pc:sldLayoutChg>
      </pc:sldMasterChg>
      <pc:sldMasterChg chg="add del addSldLayout delSldLayout">
        <pc:chgData name="Jenkins NS" userId="8bdba4d2-1367-40cf-ad35-f59b31261896" providerId="ADAL" clId="{BC451CAD-AB15-432C-8122-F1481C2C552D}" dt="2024-02-06T11:52:59.185" v="227" actId="2696"/>
        <pc:sldMasterMkLst>
          <pc:docMk/>
          <pc:sldMasterMk cId="166878672" sldId="2147484755"/>
        </pc:sldMasterMkLst>
        <pc:sldLayoutChg chg="add del">
          <pc:chgData name="Jenkins NS" userId="8bdba4d2-1367-40cf-ad35-f59b31261896" providerId="ADAL" clId="{BC451CAD-AB15-432C-8122-F1481C2C552D}" dt="2024-02-06T11:52:59.185" v="227" actId="2696"/>
          <pc:sldLayoutMkLst>
            <pc:docMk/>
            <pc:sldMasterMk cId="166878672" sldId="2147484755"/>
            <pc:sldLayoutMk cId="1881359645" sldId="2147484756"/>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569433802" sldId="2147484757"/>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733234117" sldId="2147484758"/>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972552478" sldId="2147484759"/>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197599771" sldId="2147484760"/>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497034626" sldId="2147484761"/>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632077861" sldId="2147484762"/>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3559113568" sldId="2147484763"/>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094245689" sldId="2147484764"/>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606062748" sldId="2147484765"/>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233888818" sldId="2147484766"/>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20997576" sldId="2147484767"/>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041615206" sldId="2147484768"/>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41298625" sldId="2147484769"/>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676468891" sldId="2147484770"/>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980725945" sldId="2147484771"/>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586345700" sldId="2147484772"/>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335897372" sldId="214748477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4/15/2024 12:07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4/15/2024 12:07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Hyperlinks in PowerPoint are active for the attendees if you use PowerPoint Live sharing in Teams.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523ACA-F8B5-4D03-B594-D86FCD31A1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310220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SharePoint is a web-based platform that allows you to create, share, and manage content, </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documents, and applications. It is part of the Microsoft 365 suite of products and services, and it can be used for various purposes, such as:</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Collaborating with your team or organization on projects, tasks, and workflows</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Storing and organizing your files in a secure and accessible way</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Building and customizing websites, intranets, and portals</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Integrating with other Microsoft 365 apps, such as Teams, OneDrive, and Outlook</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Automating business processes and workflows with Power Automate</a:t>
            </a:r>
          </a:p>
          <a:p>
            <a:pPr marL="342900" lvl="0" indent="-342900">
              <a:lnSpc>
                <a:spcPct val="107000"/>
              </a:lnSpc>
              <a:spcAft>
                <a:spcPts val="800"/>
              </a:spcAft>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Creating and managing data and reports with Power BI</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SharePoint can be accessed from any device and any browser, and it offers different plans and options depending on your needs and preferences. You can use SharePoint Online, which is a cloud-based service hosted by Microsoft, or SharePoint Server, which is an on-premises solution that you can install and manage on your own servers. You can also use SharePoint Hybrid, which combines both online and server features.</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SharePoint is a versatile and powerful tool that can help you work smarter and faster, as well as improve communication and collaboration within your organization. To learn more about SharePoint, you can visit the official website or check out the online training and resources available.</a:t>
            </a:r>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65394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SharePoint is a web-based platform that allows you to create, share, and manage content, </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documents, and applications. It is part of the Microsoft 365 suite of products and services, and it can be used for various purposes, such as:</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Collaborating with your team or organization on projects, tasks, and workflows</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Storing and organizing your files in a secure and accessible way</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Building and customizing websites, intranets, and portals</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Integrating with other Microsoft 365 apps, such as Teams, OneDrive, and Outlook</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Automating business processes and workflows with Power Automate</a:t>
            </a:r>
          </a:p>
          <a:p>
            <a:pPr marL="342900" lvl="0" indent="-342900">
              <a:lnSpc>
                <a:spcPct val="107000"/>
              </a:lnSpc>
              <a:spcAft>
                <a:spcPts val="800"/>
              </a:spcAft>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Creating and managing data and reports with Power BI</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SharePoint can be accessed from any device and any browser, and it offers different plans and options depending on your needs and preferences. You can use SharePoint Online, which is a cloud-based service hosted by Microsoft, or SharePoint Server, which is an on-premises solution that you can install and manage on your own servers. You can also use SharePoint Hybrid, which combines both online and server features.</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SharePoint is a versatile and powerful tool that can help you work smarter and faster, as well as improve communication and collaboration within your organization. To learn more about SharePoint, you can visit the official website or check out the online training and resources available.</a:t>
            </a:r>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13942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09124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SharePoint is a web-based platform that allows users to create, manage, and share content and collaborate with others. SharePoint can be used for various use cases, depending on the needs and goals of the organization or team. Here are some common use cases for SharePoint, along with their descriptions and benefits.</a:t>
            </a:r>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07402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1800"/>
              </a:spcBef>
              <a:spcAft>
                <a:spcPts val="400"/>
              </a:spcAft>
            </a:pPr>
            <a:r>
              <a:rPr lang="en-IN"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SharePoint Add-ins</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SharePoint Add-ins are self-contained extensions that run in a separate process from SharePoint, and interact with SharePoint data and functionality through a well-defined interface. SharePoint Add-ins can be hosted on SharePoint, on a remote web server, or on Azure. They can be developed using any web development technology, such as HTML, CSS, JavaScript, ASP.NET, or PHP.</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SharePoint Add-ins are ideal for scenarios where you want to:</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Create isolated and secure solutions that do not affect the performance or stability of SharePoint</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Use external data or services that are not available in SharePoint</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Leverage existing web development skills and tools</a:t>
            </a:r>
          </a:p>
          <a:p>
            <a:pPr marL="342900" lvl="0" indent="-342900">
              <a:lnSpc>
                <a:spcPct val="107000"/>
              </a:lnSpc>
              <a:spcAft>
                <a:spcPts val="800"/>
              </a:spcAft>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Publish and distribute your solutions through the SharePoint Store or the App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Catalog</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1800"/>
              </a:spcBef>
              <a:spcAft>
                <a:spcPts val="400"/>
              </a:spcAft>
            </a:pPr>
            <a:r>
              <a:rPr lang="en-IN"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SharePoint Framework (SPFx)</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SharePoint Framework (SPFx) is a modern web development framework that enables developers to create client-side web parts and extensions that run in the context of SharePoint pages. SPFx web parts and extensions are built using open source tools and libraries, such as TypeScript, React, and webpack. They can access SharePoint data and functionality through the SharePoint REST API and CSOM, as well as external data and services through the Microsoft Graph API and Azure AD.</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SPFx is ideal for scenarios where you want to:</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Create responsive and dynamic user interfaces that enhance the SharePoint experience</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Use modern web development practices and standards</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Support mobile and cross-browser compatibility</a:t>
            </a:r>
          </a:p>
          <a:p>
            <a:pPr marL="342900" lvl="0" indent="-342900">
              <a:lnSpc>
                <a:spcPct val="107000"/>
              </a:lnSpc>
              <a:spcAft>
                <a:spcPts val="800"/>
              </a:spcAft>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Deploy and update your solutions without affecting the SharePoint farm</a:t>
            </a:r>
          </a:p>
          <a:p>
            <a:pPr>
              <a:lnSpc>
                <a:spcPct val="107000"/>
              </a:lnSpc>
              <a:spcBef>
                <a:spcPts val="1800"/>
              </a:spcBef>
              <a:spcAft>
                <a:spcPts val="400"/>
              </a:spcAft>
            </a:pPr>
            <a:r>
              <a:rPr lang="en-IN"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SharePoint Server Object Model (SSOM)</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SharePoint Server Object Model (SSOM) is a server-side development option that allows developers to create custom solutions that run on the SharePoint server. SSOM provides access to the core SharePoint functionality and data through a rich set of classes and methods. SSOM solutions can be developed using C# or VB.NET, and deployed as farm solutions or sandboxed solutions.</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SSOM is ideal for scenarios where you want to:</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Create complex and powerful solutions that require full access to the SharePoint server</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Use server-side code and logic to manipulate SharePoint data and functionality</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Create custom timer jobs, event receivers, workflows, or web services</a:t>
            </a:r>
          </a:p>
          <a:p>
            <a:pPr marL="342900" lvl="0" indent="-342900">
              <a:lnSpc>
                <a:spcPct val="107000"/>
              </a:lnSpc>
              <a:spcAft>
                <a:spcPts val="800"/>
              </a:spcAft>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Use existing .NET development skills and tools</a:t>
            </a:r>
          </a:p>
          <a:p>
            <a:pPr>
              <a:lnSpc>
                <a:spcPct val="107000"/>
              </a:lnSpc>
              <a:spcBef>
                <a:spcPts val="1800"/>
              </a:spcBef>
              <a:spcAft>
                <a:spcPts val="400"/>
              </a:spcAft>
            </a:pPr>
            <a:r>
              <a:rPr lang="en-IN"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SharePoint REST API and CSOM</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SharePoint REST API and CSOM are two complementary development options that allow developers to access and manipulate SharePoint data and functionality from any platform or device. The SharePoint REST API is a web service that exposes SharePoint resources and operations as HTTP endpoints, and supports JSON and OData formats. CSOM is a client-side object model that provides a wrapper around the SharePoint REST API, and supports C#, JavaScript, and Silverlight.</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SharePoint REST API and CSOM are ideal for scenarios where you want to:</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Create cross-platform and device-agnostic solutions that can run on any web browser, mobile app, or desktop application</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Use any web development technology or language to interact with SharePoint</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Integrate SharePoint with other systems or applications that support REST or OData</a:t>
            </a:r>
          </a:p>
          <a:p>
            <a:pPr marL="342900" lvl="0" indent="-342900">
              <a:lnSpc>
                <a:spcPct val="107000"/>
              </a:lnSpc>
              <a:spcAft>
                <a:spcPts val="800"/>
              </a:spcAft>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Use the same API for SharePoint Online and SharePoint 2019</a:t>
            </a:r>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7333137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2"/>
            <a:ext cx="8574451" cy="1186735"/>
          </a:xfrm>
          <a:prstGeom prst="rect">
            <a:avLst/>
          </a:prstGeom>
        </p:spPr>
        <p:txBody>
          <a:bodyPr wrap="square">
            <a:spAutoFit/>
          </a:bodyPr>
          <a:lstStyle/>
          <a:p>
            <a:pPr lvl="1">
              <a:lnSpc>
                <a:spcPct val="120000"/>
              </a:lnSpc>
            </a:pPr>
            <a:r>
              <a:rPr lang="en-US" sz="6600" b="1">
                <a:solidFill>
                  <a:srgbClr val="913EB5"/>
                </a:solidFill>
                <a:latin typeface="Lato Black" panose="020F0A02020204030203" pitchFamily="34" charset="0"/>
                <a:ea typeface="Proxima Nova" charset="0"/>
                <a:cs typeface="Proxima Nova" charset="0"/>
              </a:rPr>
              <a:t>Thank You</a:t>
            </a:r>
          </a:p>
        </p:txBody>
      </p:sp>
    </p:spTree>
    <p:extLst>
      <p:ext uri="{BB962C8B-B14F-4D97-AF65-F5344CB8AC3E}">
        <p14:creationId xmlns:p14="http://schemas.microsoft.com/office/powerpoint/2010/main" val="1335897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266418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4496730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3063709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0066221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525233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8221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967682"/>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79831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3784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border 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35003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306282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957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733455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927238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07886"/>
            <a:ext cx="5428936" cy="1817666"/>
          </a:xfrm>
          <a:prstGeom prst="rect">
            <a:avLst/>
          </a:prstGeom>
          <a:noFill/>
        </p:spPr>
        <p:txBody>
          <a:bodyPr lIns="0" tIns="0" rIns="0" bIns="182880" anchor="b" anchorCtr="0"/>
          <a:lstStyle>
            <a:lvl1pPr>
              <a:defRPr sz="4400" strike="noStrike" spc="-49" baseline="0">
                <a:solidFill>
                  <a:srgbClr val="000000"/>
                </a:solidFill>
              </a:defRPr>
            </a:lvl1pPr>
          </a:lstStyle>
          <a:p>
            <a:r>
              <a:rPr lang="en-US" dirty="0">
                <a:solidFill>
                  <a:schemeClr val="tx1"/>
                </a:solidFill>
              </a:rPr>
              <a:t>Sample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2"/>
          <a:srcRect l="39159" r="2959"/>
          <a:stretch/>
        </p:blipFill>
        <p:spPr>
          <a:xfrm>
            <a:off x="6228994" y="0"/>
            <a:ext cx="5963006" cy="6858000"/>
          </a:xfrm>
          <a:prstGeom prst="rect">
            <a:avLst/>
          </a:prstGeom>
        </p:spPr>
      </p:pic>
      <p:pic>
        <p:nvPicPr>
          <p:cNvPr id="5122" name="Picture 2" descr="Moving Forward with SharePoint 2019">
            <a:extLst>
              <a:ext uri="{FF2B5EF4-FFF2-40B4-BE49-F238E27FC236}">
                <a16:creationId xmlns:a16="http://schemas.microsoft.com/office/drawing/2014/main" id="{5A31A39F-08FF-C6EE-994E-A91720E670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2062716" cy="103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413742568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ntr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04EC36-5CCD-4A67-92FF-0F677F679A81}"/>
              </a:ext>
            </a:extLst>
          </p:cNvPr>
          <p:cNvGrpSpPr/>
          <p:nvPr userDrawn="1"/>
        </p:nvGrpSpPr>
        <p:grpSpPr>
          <a:xfrm>
            <a:off x="1542553" y="2406349"/>
            <a:ext cx="9108219" cy="2229265"/>
            <a:chOff x="-9526" y="2124077"/>
            <a:chExt cx="7048501" cy="1816227"/>
          </a:xfrm>
        </p:grpSpPr>
        <p:sp>
          <p:nvSpPr>
            <p:cNvPr id="12" name="Flowchart: Data 11" descr="Global Power Platform Bootcamo">
              <a:extLst>
                <a:ext uri="{FF2B5EF4-FFF2-40B4-BE49-F238E27FC236}">
                  <a16:creationId xmlns:a16="http://schemas.microsoft.com/office/drawing/2014/main" id="{AA4D1FB6-5895-4211-97CA-0423D114AA84}"/>
                </a:ext>
                <a:ext uri="{C183D7F6-B498-43B3-948B-1728B52AA6E4}">
                  <adec:decorative xmlns:adec="http://schemas.microsoft.com/office/drawing/2017/decorative" val="0"/>
                </a:ext>
              </a:extLst>
            </p:cNvPr>
            <p:cNvSpPr/>
            <p:nvPr userDrawn="1"/>
          </p:nvSpPr>
          <p:spPr>
            <a:xfrm>
              <a:off x="-9526" y="3035430"/>
              <a:ext cx="7048501" cy="904874"/>
            </a:xfrm>
            <a:prstGeom prst="chevron">
              <a:avLst/>
            </a:prstGeom>
            <a:solidFill>
              <a:srgbClr val="5C3078">
                <a:alpha val="90000"/>
              </a:srgbClr>
            </a:solidFill>
            <a:ln>
              <a:solidFill>
                <a:srgbClr val="5C3078">
                  <a:alpha val="6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000"/>
            </a:p>
          </p:txBody>
        </p:sp>
        <p:sp>
          <p:nvSpPr>
            <p:cNvPr id="11" name="Flowchart: Data 11" descr="Global Power Platform Bootcamo">
              <a:extLst>
                <a:ext uri="{FF2B5EF4-FFF2-40B4-BE49-F238E27FC236}">
                  <a16:creationId xmlns:a16="http://schemas.microsoft.com/office/drawing/2014/main" id="{981077D5-F223-4484-9643-B1C774D5E74F}"/>
                </a:ext>
                <a:ext uri="{C183D7F6-B498-43B3-948B-1728B52AA6E4}">
                  <adec:decorative xmlns:adec="http://schemas.microsoft.com/office/drawing/2017/decorative" val="0"/>
                </a:ext>
              </a:extLst>
            </p:cNvPr>
            <p:cNvSpPr/>
            <p:nvPr userDrawn="1"/>
          </p:nvSpPr>
          <p:spPr>
            <a:xfrm flipV="1">
              <a:off x="-9526" y="2124077"/>
              <a:ext cx="7048501" cy="904874"/>
            </a:xfrm>
            <a:prstGeom prst="chevron">
              <a:avLst/>
            </a:prstGeom>
            <a:solidFill>
              <a:srgbClr val="5C3078">
                <a:alpha val="90000"/>
              </a:srgbClr>
            </a:solidFill>
            <a:ln>
              <a:solidFill>
                <a:srgbClr val="5C3078">
                  <a:alpha val="6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000"/>
            </a:p>
          </p:txBody>
        </p:sp>
      </p:grpSp>
      <p:sp>
        <p:nvSpPr>
          <p:cNvPr id="3" name="Rectangle 2">
            <a:extLst>
              <a:ext uri="{FF2B5EF4-FFF2-40B4-BE49-F238E27FC236}">
                <a16:creationId xmlns:a16="http://schemas.microsoft.com/office/drawing/2014/main" id="{9321662B-C753-4C77-8150-88565E6308F9}"/>
              </a:ext>
            </a:extLst>
          </p:cNvPr>
          <p:cNvSpPr/>
          <p:nvPr userDrawn="1"/>
        </p:nvSpPr>
        <p:spPr>
          <a:xfrm>
            <a:off x="2348618" y="2136339"/>
            <a:ext cx="7494767" cy="2585323"/>
          </a:xfrm>
          <a:prstGeom prst="rect">
            <a:avLst/>
          </a:prstGeom>
          <a:noFill/>
        </p:spPr>
        <p:txBody>
          <a:bodyPr wrap="square" lIns="91440" tIns="45720" rIns="91440" bIns="45720">
            <a:spAutoFit/>
          </a:bodyPr>
          <a:lstStyle/>
          <a:p>
            <a:pPr algn="ctr"/>
            <a:r>
              <a:rPr lang="en-US" sz="9600" b="1" cap="none" spc="51">
                <a:ln w="0"/>
                <a:solidFill>
                  <a:schemeClr val="bg2"/>
                </a:solidFill>
                <a:effectLst>
                  <a:innerShdw blurRad="63500" dist="50800" dir="13500000">
                    <a:srgbClr val="000000">
                      <a:alpha val="50000"/>
                    </a:srgbClr>
                  </a:innerShdw>
                </a:effectLst>
                <a:latin typeface="Lato Black" panose="020F0A02020204030203" pitchFamily="34" charset="0"/>
              </a:rPr>
              <a:t>TEAMS 10</a:t>
            </a:r>
            <a:r>
              <a:rPr lang="en-US" sz="9600" b="1" cap="none" spc="51">
                <a:ln w="0"/>
                <a:solidFill>
                  <a:srgbClr val="5C3078"/>
                </a:solidFill>
                <a:effectLst>
                  <a:innerShdw blurRad="63500" dist="50800" dir="13500000">
                    <a:srgbClr val="000000">
                      <a:alpha val="50000"/>
                    </a:srgbClr>
                  </a:innerShdw>
                </a:effectLst>
                <a:latin typeface="Lato Black" panose="020F0A02020204030203" pitchFamily="34" charset="0"/>
              </a:rPr>
              <a:t>X</a:t>
            </a:r>
          </a:p>
          <a:p>
            <a:pPr algn="ctr"/>
            <a:r>
              <a:rPr lang="en-US" sz="6600" b="1" cap="none" spc="51">
                <a:ln w="0"/>
                <a:solidFill>
                  <a:schemeClr val="bg2"/>
                </a:solidFill>
                <a:effectLst>
                  <a:innerShdw blurRad="63500" dist="50800" dir="13500000">
                    <a:srgbClr val="000000">
                      <a:alpha val="50000"/>
                    </a:srgbClr>
                  </a:innerShdw>
                </a:effectLst>
                <a:latin typeface="Lato Black" panose="020F0A02020204030203" pitchFamily="34" charset="0"/>
              </a:rPr>
              <a:t>VIRTUAL SUMMIT</a:t>
            </a:r>
          </a:p>
        </p:txBody>
      </p:sp>
      <p:cxnSp>
        <p:nvCxnSpPr>
          <p:cNvPr id="7" name="Straight Connector 6">
            <a:extLst>
              <a:ext uri="{FF2B5EF4-FFF2-40B4-BE49-F238E27FC236}">
                <a16:creationId xmlns:a16="http://schemas.microsoft.com/office/drawing/2014/main" id="{261698B0-7754-444A-8FD1-68606514D7EA}"/>
              </a:ext>
            </a:extLst>
          </p:cNvPr>
          <p:cNvCxnSpPr/>
          <p:nvPr userDrawn="1"/>
        </p:nvCxnSpPr>
        <p:spPr>
          <a:xfrm>
            <a:off x="2238103" y="3524957"/>
            <a:ext cx="7567748" cy="0"/>
          </a:xfrm>
          <a:prstGeom prst="line">
            <a:avLst/>
          </a:prstGeom>
          <a:ln w="50800">
            <a:solidFill>
              <a:srgbClr val="FF9A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681F91-FD85-4BE5-BFE9-2CF16A8E4780}"/>
              </a:ext>
            </a:extLst>
          </p:cNvPr>
          <p:cNvSpPr txBox="1"/>
          <p:nvPr userDrawn="1"/>
        </p:nvSpPr>
        <p:spPr>
          <a:xfrm>
            <a:off x="683625" y="431076"/>
            <a:ext cx="5121915" cy="461665"/>
          </a:xfrm>
          <a:prstGeom prst="rect">
            <a:avLst/>
          </a:prstGeom>
          <a:noFill/>
        </p:spPr>
        <p:txBody>
          <a:bodyPr wrap="none" rtlCol="0">
            <a:spAutoFit/>
          </a:bodyPr>
          <a:lstStyle/>
          <a:p>
            <a:r>
              <a:rPr lang="en-US" sz="2400">
                <a:solidFill>
                  <a:srgbClr val="FF9A00"/>
                </a:solidFill>
                <a:latin typeface="Lato Black" panose="020F0A02020204030203" pitchFamily="34" charset="0"/>
              </a:rPr>
              <a:t>UNLEASH THE POWER OF TEAMS</a:t>
            </a:r>
          </a:p>
        </p:txBody>
      </p:sp>
      <p:pic>
        <p:nvPicPr>
          <p:cNvPr id="16" name="Picture 15" descr="Icon&#10;&#10;Description automatically generated">
            <a:extLst>
              <a:ext uri="{FF2B5EF4-FFF2-40B4-BE49-F238E27FC236}">
                <a16:creationId xmlns:a16="http://schemas.microsoft.com/office/drawing/2014/main" id="{305D000F-542F-477B-9AA0-9E2065D5F9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7714" y="1473668"/>
            <a:ext cx="2585311" cy="2858293"/>
          </a:xfrm>
          <a:prstGeom prst="rect">
            <a:avLst/>
          </a:prstGeom>
          <a:effectLst>
            <a:glow rad="63500">
              <a:schemeClr val="bg1">
                <a:lumMod val="65000"/>
                <a:alpha val="40000"/>
              </a:schemeClr>
            </a:glow>
          </a:effectLst>
        </p:spPr>
      </p:pic>
      <p:sp>
        <p:nvSpPr>
          <p:cNvPr id="17" name="TextBox 16">
            <a:extLst>
              <a:ext uri="{FF2B5EF4-FFF2-40B4-BE49-F238E27FC236}">
                <a16:creationId xmlns:a16="http://schemas.microsoft.com/office/drawing/2014/main" id="{515F11B8-0B8F-4186-9B25-D12E79C7C1A3}"/>
              </a:ext>
            </a:extLst>
          </p:cNvPr>
          <p:cNvSpPr txBox="1"/>
          <p:nvPr userDrawn="1"/>
        </p:nvSpPr>
        <p:spPr>
          <a:xfrm>
            <a:off x="9078686" y="5344728"/>
            <a:ext cx="1848583" cy="461665"/>
          </a:xfrm>
          <a:prstGeom prst="rect">
            <a:avLst/>
          </a:prstGeom>
          <a:noFill/>
        </p:spPr>
        <p:txBody>
          <a:bodyPr wrap="none" rtlCol="0">
            <a:spAutoFit/>
          </a:bodyPr>
          <a:lstStyle/>
          <a:p>
            <a:r>
              <a:rPr lang="en-US" sz="2400">
                <a:solidFill>
                  <a:srgbClr val="FF9A00"/>
                </a:solidFill>
                <a:latin typeface="Lato Black" panose="020F0A02020204030203" pitchFamily="34" charset="0"/>
              </a:rPr>
              <a:t>APRIL 6 &amp; 7</a:t>
            </a:r>
          </a:p>
        </p:txBody>
      </p:sp>
    </p:spTree>
    <p:extLst>
      <p:ext uri="{BB962C8B-B14F-4D97-AF65-F5344CB8AC3E}">
        <p14:creationId xmlns:p14="http://schemas.microsoft.com/office/powerpoint/2010/main" val="18813596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Presentation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9AA58B38-98B6-4A7D-AFCC-397036EB669A}"/>
              </a:ext>
            </a:extLst>
          </p:cNvPr>
          <p:cNvSpPr>
            <a:spLocks noGrp="1"/>
          </p:cNvSpPr>
          <p:nvPr>
            <p:ph type="body" sz="quarter" idx="12" hasCustomPrompt="1"/>
          </p:nvPr>
        </p:nvSpPr>
        <p:spPr>
          <a:xfrm>
            <a:off x="470518" y="2794419"/>
            <a:ext cx="11283519" cy="609399"/>
          </a:xfrm>
          <a:noFill/>
        </p:spPr>
        <p:txBody>
          <a:bodyPr wrap="square" lIns="0" tIns="0" rIns="0" bIns="0">
            <a:spAutoFit/>
          </a:bodyPr>
          <a:lstStyle>
            <a:lvl1pPr marL="0" indent="0" algn="ctr">
              <a:spcBef>
                <a:spcPts val="0"/>
              </a:spcBef>
              <a:buNone/>
              <a:defRPr lang="en-US" sz="4400" b="1" kern="1200" dirty="0">
                <a:solidFill>
                  <a:schemeClr val="bg1"/>
                </a:solidFill>
                <a:latin typeface="+mn-lt"/>
                <a:ea typeface="+mj-ea"/>
                <a:cs typeface="+mj-cs"/>
              </a:defRPr>
            </a:lvl1pPr>
          </a:lstStyle>
          <a:p>
            <a:pPr lvl="0"/>
            <a:r>
              <a:rPr lang="en-US"/>
              <a:t>Session Title</a:t>
            </a:r>
          </a:p>
        </p:txBody>
      </p:sp>
      <p:sp>
        <p:nvSpPr>
          <p:cNvPr id="7" name="Text Placeholder 4">
            <a:extLst>
              <a:ext uri="{FF2B5EF4-FFF2-40B4-BE49-F238E27FC236}">
                <a16:creationId xmlns:a16="http://schemas.microsoft.com/office/drawing/2014/main" id="{0B4B3661-415B-431B-A340-8CF6C869788B}"/>
              </a:ext>
            </a:extLst>
          </p:cNvPr>
          <p:cNvSpPr>
            <a:spLocks noGrp="1"/>
          </p:cNvSpPr>
          <p:nvPr>
            <p:ph type="body" sz="quarter" idx="13" hasCustomPrompt="1"/>
          </p:nvPr>
        </p:nvSpPr>
        <p:spPr>
          <a:xfrm>
            <a:off x="470518" y="4504226"/>
            <a:ext cx="11283519" cy="332399"/>
          </a:xfrm>
          <a:noFill/>
        </p:spPr>
        <p:txBody>
          <a:bodyPr wrap="square" lIns="0" tIns="0" rIns="0" bIns="0">
            <a:spAutoFit/>
          </a:bodyPr>
          <a:lstStyle>
            <a:lvl1pPr marL="0" indent="0" algn="ctr">
              <a:spcBef>
                <a:spcPts val="0"/>
              </a:spcBef>
              <a:buNone/>
              <a:defRPr lang="en-US" sz="2400" b="1" kern="1200" dirty="0">
                <a:solidFill>
                  <a:schemeClr val="bg1"/>
                </a:solidFill>
                <a:latin typeface="+mn-lt"/>
                <a:ea typeface="+mj-ea"/>
                <a:cs typeface="+mj-cs"/>
              </a:defRPr>
            </a:lvl1pPr>
          </a:lstStyle>
          <a:p>
            <a:pPr lvl="0"/>
            <a:r>
              <a:rPr lang="en-US"/>
              <a:t>Speaker Brief Introduction</a:t>
            </a:r>
          </a:p>
        </p:txBody>
      </p:sp>
      <p:sp>
        <p:nvSpPr>
          <p:cNvPr id="9" name="Text Placeholder 4">
            <a:extLst>
              <a:ext uri="{FF2B5EF4-FFF2-40B4-BE49-F238E27FC236}">
                <a16:creationId xmlns:a16="http://schemas.microsoft.com/office/drawing/2014/main" id="{E85A0A6E-2F19-4F4C-80D2-59B7C10EFB27}"/>
              </a:ext>
            </a:extLst>
          </p:cNvPr>
          <p:cNvSpPr>
            <a:spLocks noGrp="1"/>
          </p:cNvSpPr>
          <p:nvPr>
            <p:ph type="body" sz="quarter" idx="14" hasCustomPrompt="1"/>
          </p:nvPr>
        </p:nvSpPr>
        <p:spPr>
          <a:xfrm>
            <a:off x="470518" y="3938615"/>
            <a:ext cx="11283519" cy="443199"/>
          </a:xfrm>
          <a:noFill/>
        </p:spPr>
        <p:txBody>
          <a:bodyPr wrap="square" lIns="0" tIns="0" rIns="0" bIns="0">
            <a:spAutoFit/>
          </a:bodyPr>
          <a:lstStyle>
            <a:lvl1pPr marL="0" indent="0" algn="ctr">
              <a:spcBef>
                <a:spcPts val="0"/>
              </a:spcBef>
              <a:buNone/>
              <a:defRPr lang="en-US" sz="3200" b="1" kern="1200" dirty="0">
                <a:solidFill>
                  <a:schemeClr val="bg1"/>
                </a:solidFill>
                <a:latin typeface="+mn-lt"/>
                <a:ea typeface="+mj-ea"/>
                <a:cs typeface="+mj-cs"/>
              </a:defRPr>
            </a:lvl1pPr>
          </a:lstStyle>
          <a:p>
            <a:pPr lvl="0"/>
            <a:r>
              <a:rPr lang="en-US"/>
              <a:t>Speaker Name</a:t>
            </a:r>
          </a:p>
        </p:txBody>
      </p:sp>
      <p:pic>
        <p:nvPicPr>
          <p:cNvPr id="3" name="Picture 2" descr="Icon&#10;&#10;Description automatically generated">
            <a:extLst>
              <a:ext uri="{FF2B5EF4-FFF2-40B4-BE49-F238E27FC236}">
                <a16:creationId xmlns:a16="http://schemas.microsoft.com/office/drawing/2014/main" id="{D42FA182-65F8-43FD-8B76-E4BE870ED8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67521" y="164129"/>
            <a:ext cx="2289513" cy="2289513"/>
          </a:xfrm>
          <a:prstGeom prst="rect">
            <a:avLst/>
          </a:prstGeom>
        </p:spPr>
      </p:pic>
    </p:spTree>
    <p:extLst>
      <p:ext uri="{BB962C8B-B14F-4D97-AF65-F5344CB8AC3E}">
        <p14:creationId xmlns:p14="http://schemas.microsoft.com/office/powerpoint/2010/main" val="15694338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Presentation Title Slid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0E3ACD-7FA1-43FB-92AB-D2FC6B01A2F9}"/>
              </a:ext>
            </a:extLst>
          </p:cNvPr>
          <p:cNvSpPr>
            <a:spLocks noGrp="1"/>
          </p:cNvSpPr>
          <p:nvPr>
            <p:ph type="pic" sz="quarter" idx="10"/>
          </p:nvPr>
        </p:nvSpPr>
        <p:spPr>
          <a:xfrm>
            <a:off x="8619649" y="600075"/>
            <a:ext cx="2139315" cy="2139315"/>
          </a:xfrm>
          <a:prstGeom prst="ellipse">
            <a:avLst/>
          </a:prstGeom>
          <a:ln w="101600">
            <a:solidFill>
              <a:srgbClr val="FF9A00"/>
            </a:solidFill>
          </a:ln>
        </p:spPr>
        <p:txBody>
          <a:bodyPr/>
          <a:lstStyle/>
          <a:p>
            <a:r>
              <a:rPr lang="en-US"/>
              <a:t>Click icon to add picture</a:t>
            </a:r>
          </a:p>
        </p:txBody>
      </p:sp>
      <p:sp>
        <p:nvSpPr>
          <p:cNvPr id="7" name="object 5">
            <a:extLst>
              <a:ext uri="{FF2B5EF4-FFF2-40B4-BE49-F238E27FC236}">
                <a16:creationId xmlns:a16="http://schemas.microsoft.com/office/drawing/2014/main" id="{13310B1C-6FB4-4D3B-B79A-DF315C87F042}"/>
              </a:ext>
            </a:extLst>
          </p:cNvPr>
          <p:cNvSpPr/>
          <p:nvPr userDrawn="1"/>
        </p:nvSpPr>
        <p:spPr>
          <a:xfrm>
            <a:off x="0" y="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2060"/>
          </a:solidFill>
        </p:spPr>
        <p:txBody>
          <a:bodyPr wrap="square" lIns="0" tIns="0" rIns="0" bIns="0" rtlCol="0"/>
          <a:lstStyle/>
          <a:p>
            <a:endParaRPr sz="1400"/>
          </a:p>
        </p:txBody>
      </p:sp>
      <p:sp>
        <p:nvSpPr>
          <p:cNvPr id="29" name="object 6">
            <a:extLst>
              <a:ext uri="{FF2B5EF4-FFF2-40B4-BE49-F238E27FC236}">
                <a16:creationId xmlns:a16="http://schemas.microsoft.com/office/drawing/2014/main" id="{0F9703EA-6FA5-4EAF-B958-DEB960A31108}"/>
              </a:ext>
            </a:extLst>
          </p:cNvPr>
          <p:cNvSpPr txBox="1">
            <a:spLocks noGrp="1"/>
          </p:cNvSpPr>
          <p:nvPr userDrawn="1">
            <p:ph type="title"/>
          </p:nvPr>
        </p:nvSpPr>
        <p:spPr>
          <a:xfrm>
            <a:off x="448319" y="26038"/>
            <a:ext cx="4721861" cy="1243930"/>
          </a:xfrm>
          <a:prstGeom prst="rect">
            <a:avLst/>
          </a:prstGeom>
        </p:spPr>
        <p:txBody>
          <a:bodyPr vert="horz" wrap="square" lIns="0" tIns="12700" rIns="0" bIns="0" rtlCol="0">
            <a:spAutoFit/>
          </a:bodyPr>
          <a:lstStyle>
            <a:lvl1pPr marL="16933">
              <a:lnSpc>
                <a:spcPct val="100000"/>
              </a:lnSpc>
              <a:spcBef>
                <a:spcPts val="133"/>
              </a:spcBef>
              <a:defRPr>
                <a:latin typeface="Segoe UI Semibold" panose="020B0702040204020203" pitchFamily="34" charset="0"/>
                <a:cs typeface="Segoe UI Semibold" panose="020B0702040204020203" pitchFamily="34" charset="0"/>
              </a:defRPr>
            </a:lvl1pPr>
          </a:lstStyle>
          <a:p>
            <a:pPr marL="12700">
              <a:lnSpc>
                <a:spcPct val="100000"/>
              </a:lnSpc>
              <a:spcBef>
                <a:spcPts val="100"/>
              </a:spcBef>
            </a:pPr>
            <a:r>
              <a:rPr lang="en-US" sz="4000" b="1" dirty="0">
                <a:solidFill>
                  <a:schemeClr val="bg1"/>
                </a:solidFill>
              </a:rPr>
              <a:t>Click to edit Master title style</a:t>
            </a:r>
            <a:endParaRPr sz="4000" b="1" dirty="0">
              <a:solidFill>
                <a:schemeClr val="bg1"/>
              </a:solidFill>
            </a:endParaRPr>
          </a:p>
        </p:txBody>
      </p:sp>
      <p:sp>
        <p:nvSpPr>
          <p:cNvPr id="13" name="Text Placeholder 4">
            <a:extLst>
              <a:ext uri="{FF2B5EF4-FFF2-40B4-BE49-F238E27FC236}">
                <a16:creationId xmlns:a16="http://schemas.microsoft.com/office/drawing/2014/main" id="{1B48BA99-E3E0-4FD2-87F4-FACD218F3CCC}"/>
              </a:ext>
            </a:extLst>
          </p:cNvPr>
          <p:cNvSpPr>
            <a:spLocks noGrp="1"/>
          </p:cNvSpPr>
          <p:nvPr>
            <p:ph type="body" sz="quarter" idx="16" hasCustomPrompt="1"/>
          </p:nvPr>
        </p:nvSpPr>
        <p:spPr>
          <a:xfrm>
            <a:off x="448319" y="1595287"/>
            <a:ext cx="7338496" cy="387799"/>
          </a:xfrm>
          <a:noFill/>
        </p:spPr>
        <p:txBody>
          <a:bodyPr wrap="square" lIns="0" tIns="0" rIns="0" bIns="0">
            <a:spAutoFit/>
          </a:bodyPr>
          <a:lstStyle>
            <a:lvl1pPr marL="0" indent="0">
              <a:spcBef>
                <a:spcPts val="0"/>
              </a:spcBef>
              <a:buNone/>
              <a:defRPr lang="en-US" sz="2800" b="1" kern="1200" dirty="0">
                <a:solidFill>
                  <a:schemeClr val="tx1"/>
                </a:solidFill>
                <a:latin typeface="Segoe UI Semibold" panose="020B0702040204020203" pitchFamily="34" charset="0"/>
                <a:ea typeface="+mj-ea"/>
                <a:cs typeface="Segoe UI Semibold" panose="020B0702040204020203" pitchFamily="34" charset="0"/>
              </a:defRPr>
            </a:lvl1pPr>
          </a:lstStyle>
          <a:p>
            <a:pPr lvl="0"/>
            <a:r>
              <a:rPr lang="en-US"/>
              <a:t>Tagline 1</a:t>
            </a:r>
          </a:p>
        </p:txBody>
      </p:sp>
      <p:sp>
        <p:nvSpPr>
          <p:cNvPr id="14" name="Text Placeholder 4">
            <a:extLst>
              <a:ext uri="{FF2B5EF4-FFF2-40B4-BE49-F238E27FC236}">
                <a16:creationId xmlns:a16="http://schemas.microsoft.com/office/drawing/2014/main" id="{9A649B98-6AF6-4537-A44A-3FEDDE425EE8}"/>
              </a:ext>
            </a:extLst>
          </p:cNvPr>
          <p:cNvSpPr>
            <a:spLocks noGrp="1"/>
          </p:cNvSpPr>
          <p:nvPr>
            <p:ph type="body" sz="quarter" idx="17" hasCustomPrompt="1"/>
          </p:nvPr>
        </p:nvSpPr>
        <p:spPr>
          <a:xfrm>
            <a:off x="448319" y="2096499"/>
            <a:ext cx="7338496" cy="332399"/>
          </a:xfrm>
          <a:noFill/>
        </p:spPr>
        <p:txBody>
          <a:bodyPr wrap="square" lIns="0" tIns="0" rIns="0" bIns="0">
            <a:spAutoFit/>
          </a:bodyPr>
          <a:lstStyle>
            <a:lvl1pPr marL="0" indent="0">
              <a:spcBef>
                <a:spcPts val="0"/>
              </a:spcBef>
              <a:buNone/>
              <a:defRPr lang="en-US" sz="2400" b="1" kern="1200" dirty="0">
                <a:solidFill>
                  <a:schemeClr val="tx1">
                    <a:lumMod val="50000"/>
                    <a:lumOff val="50000"/>
                  </a:schemeClr>
                </a:solidFill>
                <a:latin typeface="Segoe UI Semibold" panose="020B0702040204020203" pitchFamily="34" charset="0"/>
                <a:ea typeface="+mj-ea"/>
                <a:cs typeface="Segoe UI Semibold" panose="020B0702040204020203" pitchFamily="34" charset="0"/>
              </a:defRPr>
            </a:lvl1pPr>
          </a:lstStyle>
          <a:p>
            <a:pPr lvl="0"/>
            <a:r>
              <a:rPr lang="en-US"/>
              <a:t>Tagline 2 (Optional)</a:t>
            </a:r>
          </a:p>
        </p:txBody>
      </p:sp>
      <p:sp>
        <p:nvSpPr>
          <p:cNvPr id="15" name="Content Placeholder 2">
            <a:extLst>
              <a:ext uri="{FF2B5EF4-FFF2-40B4-BE49-F238E27FC236}">
                <a16:creationId xmlns:a16="http://schemas.microsoft.com/office/drawing/2014/main" id="{2E6AB9B5-B150-46E6-AC48-31D6424AF280}"/>
              </a:ext>
            </a:extLst>
          </p:cNvPr>
          <p:cNvSpPr>
            <a:spLocks noGrp="1"/>
          </p:cNvSpPr>
          <p:nvPr>
            <p:ph sz="half" idx="1" hasCustomPrompt="1"/>
          </p:nvPr>
        </p:nvSpPr>
        <p:spPr>
          <a:xfrm>
            <a:off x="448322" y="2752079"/>
            <a:ext cx="7342740" cy="3481532"/>
          </a:xfrm>
        </p:spPr>
        <p:txBody>
          <a:bodyPr/>
          <a:lstStyle>
            <a:lvl1pPr marL="0" indent="0">
              <a:buNone/>
              <a:defRPr>
                <a:latin typeface="Segoe UI Semibold" panose="020B0702040204020203" pitchFamily="34" charset="0"/>
                <a:cs typeface="Segoe UI Semibold" panose="020B0702040204020203" pitchFamily="34" charset="0"/>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Speaker Bio</a:t>
            </a:r>
          </a:p>
        </p:txBody>
      </p:sp>
    </p:spTree>
    <p:extLst>
      <p:ext uri="{BB962C8B-B14F-4D97-AF65-F5344CB8AC3E}">
        <p14:creationId xmlns:p14="http://schemas.microsoft.com/office/powerpoint/2010/main" val="7332341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Demo slide">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0C6A827D-9BFA-4542-AE7D-D868557FF9C0}"/>
              </a:ext>
            </a:extLst>
          </p:cNvPr>
          <p:cNvCxnSpPr/>
          <p:nvPr userDrawn="1"/>
        </p:nvCxnSpPr>
        <p:spPr>
          <a:xfrm>
            <a:off x="958139" y="1488319"/>
            <a:ext cx="1494264" cy="0"/>
          </a:xfrm>
          <a:prstGeom prst="line">
            <a:avLst/>
          </a:prstGeom>
          <a:ln w="41275">
            <a:solidFill>
              <a:srgbClr val="A52CA6"/>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BAADB76C-EAFB-4FA9-842C-92856D5B9CFD}"/>
              </a:ext>
            </a:extLst>
          </p:cNvPr>
          <p:cNvSpPr/>
          <p:nvPr userDrawn="1"/>
        </p:nvSpPr>
        <p:spPr>
          <a:xfrm>
            <a:off x="405008" y="471149"/>
            <a:ext cx="8574451" cy="817596"/>
          </a:xfrm>
          <a:prstGeom prst="rect">
            <a:avLst/>
          </a:prstGeom>
        </p:spPr>
        <p:txBody>
          <a:bodyPr wrap="square">
            <a:spAutoFit/>
          </a:bodyPr>
          <a:lstStyle/>
          <a:p>
            <a:pPr lvl="1">
              <a:lnSpc>
                <a:spcPct val="120000"/>
              </a:lnSpc>
            </a:pPr>
            <a:r>
              <a:rPr lang="en-US" sz="4400" b="0">
                <a:solidFill>
                  <a:srgbClr val="402A8B"/>
                </a:solidFill>
                <a:latin typeface="Proxima Nova Semibold" panose="02000506030000020004" pitchFamily="50" charset="0"/>
                <a:ea typeface="Proxima Nova" charset="0"/>
                <a:cs typeface="Proxima Nova" charset="0"/>
              </a:rPr>
              <a:t>Agenda</a:t>
            </a:r>
          </a:p>
        </p:txBody>
      </p:sp>
      <p:sp>
        <p:nvSpPr>
          <p:cNvPr id="12" name="Text Placeholder 4">
            <a:extLst>
              <a:ext uri="{FF2B5EF4-FFF2-40B4-BE49-F238E27FC236}">
                <a16:creationId xmlns:a16="http://schemas.microsoft.com/office/drawing/2014/main" id="{88D39669-4B38-468C-A12F-4BB869C09E9C}"/>
              </a:ext>
            </a:extLst>
          </p:cNvPr>
          <p:cNvSpPr>
            <a:spLocks noGrp="1"/>
          </p:cNvSpPr>
          <p:nvPr>
            <p:ph type="body" sz="quarter" idx="12" hasCustomPrompt="1"/>
          </p:nvPr>
        </p:nvSpPr>
        <p:spPr>
          <a:xfrm>
            <a:off x="841652" y="1906766"/>
            <a:ext cx="5510213" cy="997196"/>
          </a:xfrm>
          <a:noFill/>
        </p:spPr>
        <p:txBody>
          <a:bodyPr wrap="square" lIns="0" tIns="0" rIns="0" bIns="0">
            <a:spAutoFit/>
          </a:bodyPr>
          <a:lstStyle>
            <a:lvl1pPr marL="571486" indent="-571486">
              <a:spcBef>
                <a:spcPts val="0"/>
              </a:spcBef>
              <a:buFont typeface="Arial" panose="020B0604020202020204" pitchFamily="34" charset="0"/>
              <a:buChar char="•"/>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a:t>Section 1</a:t>
            </a:r>
          </a:p>
          <a:p>
            <a:pPr lvl="0"/>
            <a:r>
              <a:rPr lang="en-US"/>
              <a:t>Section 2</a:t>
            </a:r>
          </a:p>
        </p:txBody>
      </p:sp>
    </p:spTree>
    <p:extLst>
      <p:ext uri="{BB962C8B-B14F-4D97-AF65-F5344CB8AC3E}">
        <p14:creationId xmlns:p14="http://schemas.microsoft.com/office/powerpoint/2010/main" val="1972552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10"/>
            <a:ext cx="6400800" cy="830997"/>
          </a:xfrm>
          <a:noFill/>
        </p:spPr>
        <p:txBody>
          <a:bodyPr lIns="0" tIns="0" rIns="0" bIns="0" anchor="b" anchorCtr="0">
            <a:spAutoFit/>
          </a:bodyPr>
          <a:lstStyle>
            <a:lvl1pPr algn="l" defTabSz="932719" rtl="0" eaLnBrk="1" latinLnBrk="0" hangingPunct="1">
              <a:lnSpc>
                <a:spcPct val="90000"/>
              </a:lnSpc>
              <a:spcBef>
                <a:spcPct val="0"/>
              </a:spcBef>
              <a:buNone/>
              <a:defRPr lang="en-US" sz="6000" b="1" kern="1200" cap="none" spc="-51" baseline="0" dirty="0">
                <a:ln w="3175">
                  <a:noFill/>
                </a:ln>
                <a:solidFill>
                  <a:srgbClr val="913EB5"/>
                </a:soli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1"/>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29233" y="3360"/>
            <a:ext cx="1435947" cy="536581"/>
          </a:xfrm>
          <a:prstGeom prst="rect">
            <a:avLst/>
          </a:prstGeom>
          <a:solidFill>
            <a:srgbClr val="913E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3"/>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759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resentation 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0B4116A-AF16-420C-9CCD-4636501CC280}"/>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40BFA5DA-0D44-4871-9BEB-F1DEADF4FF68}"/>
              </a:ext>
            </a:extLst>
          </p:cNvPr>
          <p:cNvSpPr>
            <a:spLocks noGrp="1"/>
          </p:cNvSpPr>
          <p:nvPr>
            <p:ph type="title" hasCustomPrompt="1"/>
          </p:nvPr>
        </p:nvSpPr>
        <p:spPr>
          <a:xfrm>
            <a:off x="584200" y="2601971"/>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7" name="Text Placeholder 4">
            <a:extLst>
              <a:ext uri="{FF2B5EF4-FFF2-40B4-BE49-F238E27FC236}">
                <a16:creationId xmlns:a16="http://schemas.microsoft.com/office/drawing/2014/main" id="{8AA04CB1-BA13-4746-B491-69B870CBC147}"/>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14970346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emo slide">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708CA99-13F4-4F8C-828F-5636C4BF1A18}"/>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F215652-0C91-4A76-8F59-04636616B9BF}"/>
              </a:ext>
            </a:extLst>
          </p:cNvPr>
          <p:cNvSpPr>
            <a:spLocks noGrp="1"/>
          </p:cNvSpPr>
          <p:nvPr>
            <p:ph type="title" hasCustomPrompt="1"/>
          </p:nvPr>
        </p:nvSpPr>
        <p:spPr>
          <a:xfrm>
            <a:off x="584200" y="2702780"/>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10" name="Text Placeholder 4">
            <a:extLst>
              <a:ext uri="{FF2B5EF4-FFF2-40B4-BE49-F238E27FC236}">
                <a16:creationId xmlns:a16="http://schemas.microsoft.com/office/drawing/2014/main" id="{8A19AF20-8843-4DF6-93D6-46AD4A03070B}"/>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6320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2C366DA-32C9-4A60-8D62-D4E38A27F445}"/>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151B4FB-C0BA-45E9-B5B8-6C2889B19D1C}"/>
              </a:ext>
            </a:extLst>
          </p:cNvPr>
          <p:cNvSpPr>
            <a:spLocks noGrp="1"/>
          </p:cNvSpPr>
          <p:nvPr>
            <p:ph type="title" hasCustomPrompt="1"/>
          </p:nvPr>
        </p:nvSpPr>
        <p:spPr>
          <a:xfrm>
            <a:off x="584200" y="2702780"/>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10" name="Text Placeholder 4">
            <a:extLst>
              <a:ext uri="{FF2B5EF4-FFF2-40B4-BE49-F238E27FC236}">
                <a16:creationId xmlns:a16="http://schemas.microsoft.com/office/drawing/2014/main" id="{A7EB1B3C-DEE1-43E4-A555-94D1FA9CAA00}"/>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3559113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19BA-A691-4701-A2C4-705C0D2E6D0E}"/>
              </a:ext>
            </a:extLst>
          </p:cNvPr>
          <p:cNvSpPr>
            <a:spLocks noGrp="1"/>
          </p:cNvSpPr>
          <p:nvPr>
            <p:ph type="ctrTitle"/>
          </p:nvPr>
        </p:nvSpPr>
        <p:spPr>
          <a:xfrm>
            <a:off x="1524000" y="1122363"/>
            <a:ext cx="9144000" cy="2387600"/>
          </a:xfrm>
        </p:spPr>
        <p:txBody>
          <a:bodyPr anchor="b"/>
          <a:lstStyle>
            <a:lvl1pPr algn="ctr">
              <a:defRPr sz="6000">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C0BA9D76-67BB-4C6D-9B4E-7CAC65B36CE0}"/>
              </a:ext>
            </a:extLst>
          </p:cNvPr>
          <p:cNvSpPr>
            <a:spLocks noGrp="1"/>
          </p:cNvSpPr>
          <p:nvPr>
            <p:ph type="subTitle" idx="1"/>
          </p:nvPr>
        </p:nvSpPr>
        <p:spPr>
          <a:xfrm>
            <a:off x="1524000" y="3602037"/>
            <a:ext cx="9144000" cy="1655763"/>
          </a:xfrm>
        </p:spPr>
        <p:txBody>
          <a:bodyPr/>
          <a:lstStyle>
            <a:lvl1pPr marL="0" indent="0" algn="ctr">
              <a:buNone/>
              <a:defRPr sz="2400">
                <a:latin typeface="Segoe UI (Body)"/>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10942456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E804-2E15-452F-81AA-C7771FECDADB}"/>
              </a:ext>
            </a:extLst>
          </p:cNvPr>
          <p:cNvSpPr>
            <a:spLocks noGrp="1"/>
          </p:cNvSpPr>
          <p:nvPr>
            <p:ph type="title"/>
          </p:nvPr>
        </p:nvSpPr>
        <p:spPr>
          <a:xfrm>
            <a:off x="491971" y="288136"/>
            <a:ext cx="10515600" cy="1325563"/>
          </a:xfrm>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EB9E3AE-4A1D-4963-886F-B76A02648422}"/>
              </a:ext>
            </a:extLst>
          </p:cNvPr>
          <p:cNvSpPr>
            <a:spLocks noGrp="1"/>
          </p:cNvSpPr>
          <p:nvPr>
            <p:ph idx="1"/>
          </p:nvPr>
        </p:nvSpPr>
        <p:spPr>
          <a:xfrm>
            <a:off x="491971" y="1797301"/>
            <a:ext cx="11235431" cy="4351339"/>
          </a:xfrm>
        </p:spPr>
        <p:txBody>
          <a:bodyPr/>
          <a:lstStyle>
            <a:lvl1pPr>
              <a:lnSpc>
                <a:spcPct val="100000"/>
              </a:lnSpc>
              <a:defRPr>
                <a:latin typeface="Segoe UI (Body)"/>
              </a:defRPr>
            </a:lvl1pPr>
            <a:lvl2pPr>
              <a:lnSpc>
                <a:spcPct val="100000"/>
              </a:lnSpc>
              <a:defRPr>
                <a:latin typeface="Segoe UI (Body)"/>
              </a:defRPr>
            </a:lvl2pPr>
            <a:lvl3pPr>
              <a:lnSpc>
                <a:spcPct val="100000"/>
              </a:lnSpc>
              <a:defRPr>
                <a:latin typeface="Segoe UI (Body)"/>
              </a:defRPr>
            </a:lvl3pPr>
            <a:lvl4pPr>
              <a:lnSpc>
                <a:spcPct val="100000"/>
              </a:lnSpc>
              <a:defRPr>
                <a:latin typeface="Segoe UI (Body)"/>
              </a:defRPr>
            </a:lvl4pPr>
            <a:lvl5pPr>
              <a:lnSpc>
                <a:spcPct val="100000"/>
              </a:lnSpc>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0627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5F49-BE49-445A-8122-A488937E6FC7}"/>
              </a:ext>
            </a:extLst>
          </p:cNvPr>
          <p:cNvSpPr>
            <a:spLocks noGrp="1"/>
          </p:cNvSpPr>
          <p:nvPr>
            <p:ph type="title"/>
          </p:nvPr>
        </p:nvSpPr>
        <p:spPr>
          <a:xfrm>
            <a:off x="831851" y="1709740"/>
            <a:ext cx="10515600" cy="2852737"/>
          </a:xfrm>
        </p:spPr>
        <p:txBody>
          <a:bodyPr anchor="b"/>
          <a:lstStyle>
            <a:lvl1pPr>
              <a:defRPr sz="6000">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664036-F293-4C92-AFD8-04A3F766AC58}"/>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latin typeface="Segoe UI (Body)"/>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338888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618DC7-15DC-4059-9907-FF1259770F2D}"/>
              </a:ext>
            </a:extLst>
          </p:cNvPr>
          <p:cNvSpPr>
            <a:spLocks noGrp="1"/>
          </p:cNvSpPr>
          <p:nvPr>
            <p:ph sz="half" idx="1"/>
          </p:nvPr>
        </p:nvSpPr>
        <p:spPr>
          <a:xfrm>
            <a:off x="491971" y="1822449"/>
            <a:ext cx="5216371" cy="4351339"/>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5DC735-A6A9-45CE-8872-CD8405ED9087}"/>
              </a:ext>
            </a:extLst>
          </p:cNvPr>
          <p:cNvSpPr>
            <a:spLocks noGrp="1"/>
          </p:cNvSpPr>
          <p:nvPr>
            <p:ph sz="half" idx="2"/>
          </p:nvPr>
        </p:nvSpPr>
        <p:spPr>
          <a:xfrm>
            <a:off x="6001306" y="1825625"/>
            <a:ext cx="5610687" cy="4351339"/>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CEF4676F-104E-4DEC-A15D-0104219E13CD}"/>
              </a:ext>
            </a:extLst>
          </p:cNvPr>
          <p:cNvSpPr>
            <a:spLocks noGrp="1"/>
          </p:cNvSpPr>
          <p:nvPr>
            <p:ph type="title"/>
          </p:nvPr>
        </p:nvSpPr>
        <p:spPr>
          <a:xfrm>
            <a:off x="491971" y="288136"/>
            <a:ext cx="10515600" cy="1325563"/>
          </a:xfrm>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209975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89B-B653-4D3F-AE3F-AF2ABA662DD3}"/>
              </a:ext>
            </a:extLst>
          </p:cNvPr>
          <p:cNvSpPr>
            <a:spLocks noGrp="1"/>
          </p:cNvSpPr>
          <p:nvPr>
            <p:ph type="title"/>
          </p:nvPr>
        </p:nvSpPr>
        <p:spPr>
          <a:xfrm>
            <a:off x="839788" y="365125"/>
            <a:ext cx="10515600" cy="1325563"/>
          </a:xfrm>
        </p:spPr>
        <p:txBody>
          <a:bodyPr/>
          <a:lstStyle>
            <a:lvl1pPr>
              <a:defRPr>
                <a:solidFill>
                  <a:srgbClr val="79268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9CC2747B-240C-48B6-A92C-3B36A5E684EC}"/>
              </a:ext>
            </a:extLst>
          </p:cNvPr>
          <p:cNvSpPr>
            <a:spLocks noGrp="1"/>
          </p:cNvSpPr>
          <p:nvPr>
            <p:ph type="body" idx="1"/>
          </p:nvPr>
        </p:nvSpPr>
        <p:spPr>
          <a:xfrm>
            <a:off x="839789" y="1681163"/>
            <a:ext cx="5157787" cy="823912"/>
          </a:xfrm>
        </p:spPr>
        <p:txBody>
          <a:bodyPr anchor="b"/>
          <a:lstStyle>
            <a:lvl1pPr marL="0" indent="0">
              <a:buNone/>
              <a:defRPr sz="2400" b="1">
                <a:latin typeface="Segoe UI (Body)"/>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4F2612-2C82-4A18-AE6C-53FA16AF1C08}"/>
              </a:ext>
            </a:extLst>
          </p:cNvPr>
          <p:cNvSpPr>
            <a:spLocks noGrp="1"/>
          </p:cNvSpPr>
          <p:nvPr>
            <p:ph sz="half" idx="2"/>
          </p:nvPr>
        </p:nvSpPr>
        <p:spPr>
          <a:xfrm>
            <a:off x="839789" y="2505075"/>
            <a:ext cx="5157787"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63D646-6E95-42DE-97C2-3E5FB6F1F7E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5B49C-9A65-4CD7-B1EA-03831C3EE2A9}"/>
              </a:ext>
            </a:extLst>
          </p:cNvPr>
          <p:cNvSpPr>
            <a:spLocks noGrp="1"/>
          </p:cNvSpPr>
          <p:nvPr>
            <p:ph sz="quarter" idx="4"/>
          </p:nvPr>
        </p:nvSpPr>
        <p:spPr>
          <a:xfrm>
            <a:off x="6172201" y="2505075"/>
            <a:ext cx="5183188"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61520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F670-5CEC-4635-9F70-8BB642C64FF2}"/>
              </a:ext>
            </a:extLst>
          </p:cNvPr>
          <p:cNvSpPr>
            <a:spLocks noGrp="1"/>
          </p:cNvSpPr>
          <p:nvPr>
            <p:ph type="title"/>
          </p:nvPr>
        </p:nvSpPr>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412986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4688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A8A9-7FE9-45F4-BB5B-73DE510A9833}"/>
              </a:ext>
            </a:extLst>
          </p:cNvPr>
          <p:cNvSpPr>
            <a:spLocks noGrp="1"/>
          </p:cNvSpPr>
          <p:nvPr>
            <p:ph type="title"/>
          </p:nvPr>
        </p:nvSpPr>
        <p:spPr>
          <a:xfrm>
            <a:off x="839788" y="457200"/>
            <a:ext cx="3932237" cy="1600200"/>
          </a:xfrm>
        </p:spPr>
        <p:txBody>
          <a:bodyPr anchor="b"/>
          <a:lstStyle>
            <a:lvl1pPr>
              <a:defRPr sz="3200">
                <a:latin typeface="Segoe UI (Body)"/>
              </a:defRPr>
            </a:lvl1pPr>
          </a:lstStyle>
          <a:p>
            <a:r>
              <a:rPr lang="en-US"/>
              <a:t>Click to edit Master title style</a:t>
            </a:r>
          </a:p>
        </p:txBody>
      </p:sp>
      <p:sp>
        <p:nvSpPr>
          <p:cNvPr id="3" name="Content Placeholder 2">
            <a:extLst>
              <a:ext uri="{FF2B5EF4-FFF2-40B4-BE49-F238E27FC236}">
                <a16:creationId xmlns:a16="http://schemas.microsoft.com/office/drawing/2014/main" id="{FF97B242-6D1E-4C46-AD12-03B584737F6D}"/>
              </a:ext>
            </a:extLst>
          </p:cNvPr>
          <p:cNvSpPr>
            <a:spLocks noGrp="1"/>
          </p:cNvSpPr>
          <p:nvPr>
            <p:ph idx="1"/>
          </p:nvPr>
        </p:nvSpPr>
        <p:spPr>
          <a:xfrm>
            <a:off x="5183188" y="987426"/>
            <a:ext cx="6172200" cy="4873625"/>
          </a:xfrm>
        </p:spPr>
        <p:txBody>
          <a:bodyPr/>
          <a:lstStyle>
            <a:lvl1pPr>
              <a:defRPr sz="3200">
                <a:latin typeface="Segoe UI (Body)"/>
              </a:defRPr>
            </a:lvl1pPr>
            <a:lvl2pPr>
              <a:defRPr sz="2800">
                <a:latin typeface="Segoe UI (Body)"/>
              </a:defRPr>
            </a:lvl2pPr>
            <a:lvl3pPr>
              <a:defRPr sz="2400">
                <a:latin typeface="Segoe UI (Body)"/>
              </a:defRPr>
            </a:lvl3pPr>
            <a:lvl4pPr>
              <a:defRPr sz="2000">
                <a:latin typeface="Segoe UI (Body)"/>
              </a:defRPr>
            </a:lvl4pPr>
            <a:lvl5pPr>
              <a:defRPr sz="2000">
                <a:latin typeface="Segoe UI (Body)"/>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BBCEC-555B-4EAB-ADC1-381547B18FF4}"/>
              </a:ext>
            </a:extLst>
          </p:cNvPr>
          <p:cNvSpPr>
            <a:spLocks noGrp="1"/>
          </p:cNvSpPr>
          <p:nvPr>
            <p:ph type="body" sz="half" idx="2"/>
          </p:nvPr>
        </p:nvSpPr>
        <p:spPr>
          <a:xfrm>
            <a:off x="839788" y="2057401"/>
            <a:ext cx="3932237" cy="3811588"/>
          </a:xfrm>
        </p:spPr>
        <p:txBody>
          <a:bodyPr/>
          <a:lstStyle>
            <a:lvl1pPr marL="0" indent="0">
              <a:buNone/>
              <a:defRPr sz="1600">
                <a:latin typeface="Segoe UI (Body)"/>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9807259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E424-F155-42BB-B32B-6EF29ED3A743}"/>
              </a:ext>
            </a:extLst>
          </p:cNvPr>
          <p:cNvSpPr>
            <a:spLocks noGrp="1"/>
          </p:cNvSpPr>
          <p:nvPr>
            <p:ph type="title"/>
          </p:nvPr>
        </p:nvSpPr>
        <p:spPr>
          <a:xfrm>
            <a:off x="839788" y="457200"/>
            <a:ext cx="3932237" cy="1600200"/>
          </a:xfrm>
        </p:spPr>
        <p:txBody>
          <a:bodyPr anchor="b"/>
          <a:lstStyle>
            <a:lvl1pPr>
              <a:defRPr sz="3200">
                <a:latin typeface="Segoe UI (Body)"/>
              </a:defRPr>
            </a:lvl1pPr>
          </a:lstStyle>
          <a:p>
            <a:r>
              <a:rPr lang="en-US"/>
              <a:t>Click to edit Master title style</a:t>
            </a:r>
          </a:p>
        </p:txBody>
      </p:sp>
      <p:sp>
        <p:nvSpPr>
          <p:cNvPr id="3" name="Picture Placeholder 2">
            <a:extLst>
              <a:ext uri="{FF2B5EF4-FFF2-40B4-BE49-F238E27FC236}">
                <a16:creationId xmlns:a16="http://schemas.microsoft.com/office/drawing/2014/main" id="{3E5D1B42-016F-487F-A71B-830F9134DCA6}"/>
              </a:ext>
            </a:extLst>
          </p:cNvPr>
          <p:cNvSpPr>
            <a:spLocks noGrp="1"/>
          </p:cNvSpPr>
          <p:nvPr>
            <p:ph type="pic" idx="1"/>
          </p:nvPr>
        </p:nvSpPr>
        <p:spPr>
          <a:xfrm>
            <a:off x="5183188" y="987426"/>
            <a:ext cx="6172200" cy="4873625"/>
          </a:xfrm>
        </p:spPr>
        <p:txBody>
          <a:bodyPr/>
          <a:lstStyle>
            <a:lvl1pPr marL="0" indent="0">
              <a:buNone/>
              <a:defRPr sz="3200">
                <a:latin typeface="Segoe UI (Body)"/>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CE225BA-7CF5-4E2D-B41A-52A716E544C8}"/>
              </a:ext>
            </a:extLst>
          </p:cNvPr>
          <p:cNvSpPr>
            <a:spLocks noGrp="1"/>
          </p:cNvSpPr>
          <p:nvPr>
            <p:ph type="body" sz="half" idx="2"/>
          </p:nvPr>
        </p:nvSpPr>
        <p:spPr>
          <a:xfrm>
            <a:off x="839788" y="2057401"/>
            <a:ext cx="3932237" cy="3811588"/>
          </a:xfrm>
        </p:spPr>
        <p:txBody>
          <a:bodyPr/>
          <a:lstStyle>
            <a:lvl1pPr marL="0" indent="0">
              <a:buNone/>
              <a:defRPr sz="1600">
                <a:latin typeface="Segoe UI (Body)"/>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58634570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image" Target="../media/image20.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theme" Target="../theme/theme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34" r:id="rId3"/>
    <p:sldLayoutId id="2147484735" r:id="rId4"/>
    <p:sldLayoutId id="2147484736" r:id="rId5"/>
    <p:sldLayoutId id="2147484737" r:id="rId6"/>
    <p:sldLayoutId id="2147484583" r:id="rId7"/>
    <p:sldLayoutId id="2147484669" r:id="rId8"/>
    <p:sldLayoutId id="2147484562" r:id="rId9"/>
    <p:sldLayoutId id="2147484728" r:id="rId10"/>
    <p:sldLayoutId id="2147484680" r:id="rId11"/>
    <p:sldLayoutId id="2147484610" r:id="rId12"/>
    <p:sldLayoutId id="2147484684" r:id="rId13"/>
    <p:sldLayoutId id="2147484670" r:id="rId14"/>
    <p:sldLayoutId id="2147484671" r:id="rId15"/>
    <p:sldLayoutId id="2147484682" r:id="rId16"/>
    <p:sldLayoutId id="2147484677" r:id="rId17"/>
    <p:sldLayoutId id="2147484727" r:id="rId18"/>
    <p:sldLayoutId id="2147484691" r:id="rId19"/>
    <p:sldLayoutId id="2147484692" r:id="rId20"/>
    <p:sldLayoutId id="2147484693" r:id="rId21"/>
    <p:sldLayoutId id="2147484694" r:id="rId22"/>
    <p:sldLayoutId id="2147484695" r:id="rId23"/>
    <p:sldLayoutId id="2147484560" r:id="rId24"/>
    <p:sldLayoutId id="2147484580" r:id="rId25"/>
    <p:sldLayoutId id="2147484742" r:id="rId26"/>
    <p:sldLayoutId id="2147484743" r:id="rId27"/>
    <p:sldLayoutId id="2147484744" r:id="rId28"/>
    <p:sldLayoutId id="2147484745" r:id="rId29"/>
    <p:sldLayoutId id="2147484566" r:id="rId30"/>
    <p:sldLayoutId id="2147484696" r:id="rId31"/>
    <p:sldLayoutId id="2147484697" r:id="rId32"/>
    <p:sldLayoutId id="2147484675" r:id="rId33"/>
    <p:sldLayoutId id="2147484676" r:id="rId34"/>
    <p:sldLayoutId id="2147484711" r:id="rId35"/>
    <p:sldLayoutId id="2147484752" r:id="rId36"/>
    <p:sldLayoutId id="2147484721" r:id="rId37"/>
    <p:sldLayoutId id="2147484720" r:id="rId38"/>
    <p:sldLayoutId id="2147484751" r:id="rId39"/>
    <p:sldLayoutId id="2147484726" r:id="rId40"/>
    <p:sldLayoutId id="2147484570" r:id="rId41"/>
    <p:sldLayoutId id="2147484571" r:id="rId42"/>
    <p:sldLayoutId id="2147484572" r:id="rId43"/>
    <p:sldLayoutId id="2147484688" r:id="rId44"/>
    <p:sldLayoutId id="2147484689" r:id="rId45"/>
    <p:sldLayoutId id="2147484690" r:id="rId46"/>
    <p:sldLayoutId id="2147484724" r:id="rId47"/>
    <p:sldLayoutId id="2147484725" r:id="rId48"/>
    <p:sldLayoutId id="2147484722" r:id="rId49"/>
    <p:sldLayoutId id="2147484683" r:id="rId50"/>
    <p:sldLayoutId id="2147484685" r:id="rId51"/>
    <p:sldLayoutId id="2147484673" r:id="rId52"/>
    <p:sldLayoutId id="2147484678" r:id="rId53"/>
    <p:sldLayoutId id="2147484679" r:id="rId54"/>
    <p:sldLayoutId id="2147484717" r:id="rId55"/>
    <p:sldLayoutId id="2147484718" r:id="rId56"/>
    <p:sldLayoutId id="2147484712" r:id="rId57"/>
    <p:sldLayoutId id="2147484713" r:id="rId58"/>
    <p:sldLayoutId id="2147484714" r:id="rId59"/>
    <p:sldLayoutId id="2147484715" r:id="rId60"/>
    <p:sldLayoutId id="2147484716" r:id="rId61"/>
    <p:sldLayoutId id="2147484723" r:id="rId62"/>
    <p:sldLayoutId id="2147484686" r:id="rId63"/>
    <p:sldLayoutId id="2147484674" r:id="rId64"/>
    <p:sldLayoutId id="2147484702" r:id="rId65"/>
    <p:sldLayoutId id="2147484719" r:id="rId66"/>
    <p:sldLayoutId id="2147484701" r:id="rId67"/>
    <p:sldLayoutId id="2147484699" r:id="rId68"/>
    <p:sldLayoutId id="2147484700" r:id="rId69"/>
    <p:sldLayoutId id="2147484703" r:id="rId70"/>
    <p:sldLayoutId id="2147484704" r:id="rId71"/>
    <p:sldLayoutId id="2147484705" r:id="rId72"/>
    <p:sldLayoutId id="2147484706" r:id="rId73"/>
    <p:sldLayoutId id="2147484707" r:id="rId74"/>
    <p:sldLayoutId id="2147484730" r:id="rId75"/>
    <p:sldLayoutId id="2147484710" r:id="rId76"/>
    <p:sldLayoutId id="2147484729" r:id="rId77"/>
    <p:sldLayoutId id="2147484731" r:id="rId78"/>
    <p:sldLayoutId id="2147484732" r:id="rId79"/>
    <p:sldLayoutId id="2147484733" r:id="rId80"/>
    <p:sldLayoutId id="2147484698" r:id="rId81"/>
    <p:sldLayoutId id="2147484746" r:id="rId8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0C4F58D2-95B8-4C03-888C-574A5EAFD92B}"/>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2051" y="6475627"/>
            <a:ext cx="12194051" cy="385960"/>
          </a:xfrm>
          <a:prstGeom prst="rect">
            <a:avLst/>
          </a:prstGeom>
        </p:spPr>
      </p:pic>
      <p:sp>
        <p:nvSpPr>
          <p:cNvPr id="2" name="Title Placeholder 1">
            <a:extLst>
              <a:ext uri="{FF2B5EF4-FFF2-40B4-BE49-F238E27FC236}">
                <a16:creationId xmlns:a16="http://schemas.microsoft.com/office/drawing/2014/main" id="{AB65481E-FAC2-419E-9A7F-3E69540E30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28CD83-25A8-4FF3-BECB-CB04937AF9DF}"/>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78672"/>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hyperlink" Target="https://www.linkedin.com/in/jenkinsns/" TargetMode="External"/><Relationship Id="rId18" Type="http://schemas.openxmlformats.org/officeDocument/2006/relationships/image" Target="../media/image40.svg"/><Relationship Id="rId3" Type="http://schemas.openxmlformats.org/officeDocument/2006/relationships/image" Target="../media/image28.jpe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38.jpg"/><Relationship Id="rId1" Type="http://schemas.openxmlformats.org/officeDocument/2006/relationships/slideLayout" Target="../slideLayouts/slideLayout8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hyperlink" Target="https://www.youtube.com/user/jenkinsnss" TargetMode="External"/><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hyperlink" Target="http://www.jenkinsblog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0771197-DA73-4FF4-A8C4-A27AFF944F66}"/>
              </a:ext>
            </a:extLst>
          </p:cNvPr>
          <p:cNvSpPr>
            <a:spLocks noGrp="1"/>
          </p:cNvSpPr>
          <p:nvPr>
            <p:ph type="title"/>
          </p:nvPr>
        </p:nvSpPr>
        <p:spPr>
          <a:xfrm>
            <a:off x="428681" y="1985818"/>
            <a:ext cx="5428936" cy="2339734"/>
          </a:xfrm>
        </p:spPr>
        <p:txBody>
          <a:bodyPr/>
          <a:lstStyle/>
          <a:p>
            <a:pPr algn="ctr"/>
            <a:r>
              <a:rPr lang="en-IN" dirty="0"/>
              <a:t>Microsoft SharePoint 2019 Training</a:t>
            </a:r>
            <a:endParaRPr lang="en-US" dirty="0"/>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1862-6581-6D95-EBF0-61CA2AD92EE8}"/>
              </a:ext>
            </a:extLst>
          </p:cNvPr>
          <p:cNvSpPr>
            <a:spLocks noGrp="1"/>
          </p:cNvSpPr>
          <p:nvPr>
            <p:ph type="title"/>
          </p:nvPr>
        </p:nvSpPr>
        <p:spPr/>
        <p:txBody>
          <a:bodyPr/>
          <a:lstStyle/>
          <a:p>
            <a:r>
              <a:rPr lang="en-US" sz="3200" dirty="0"/>
              <a:t>New Development options</a:t>
            </a:r>
            <a:br>
              <a:rPr lang="en-US" sz="3200" dirty="0"/>
            </a:br>
            <a:endParaRPr lang="en-IN" dirty="0"/>
          </a:p>
        </p:txBody>
      </p:sp>
      <p:sp>
        <p:nvSpPr>
          <p:cNvPr id="3" name="Text Placeholder 2">
            <a:extLst>
              <a:ext uri="{FF2B5EF4-FFF2-40B4-BE49-F238E27FC236}">
                <a16:creationId xmlns:a16="http://schemas.microsoft.com/office/drawing/2014/main" id="{57934C0F-358D-2F21-BE84-4B26A683399A}"/>
              </a:ext>
            </a:extLst>
          </p:cNvPr>
          <p:cNvSpPr>
            <a:spLocks noGrp="1"/>
          </p:cNvSpPr>
          <p:nvPr>
            <p:ph type="body" sz="quarter" idx="10"/>
          </p:nvPr>
        </p:nvSpPr>
        <p:spPr>
          <a:xfrm>
            <a:off x="1055594" y="1457326"/>
            <a:ext cx="10704606" cy="2680670"/>
          </a:xfrm>
        </p:spPr>
        <p:txBody>
          <a:bodyPr/>
          <a:lstStyle/>
          <a:p>
            <a:pPr>
              <a:lnSpc>
                <a:spcPct val="107000"/>
              </a:lnSpc>
              <a:spcAft>
                <a:spcPts val="800"/>
              </a:spcAft>
            </a:pPr>
            <a:r>
              <a:rPr lang="en-IN" sz="2000" kern="100" dirty="0">
                <a:effectLst/>
                <a:latin typeface="Aptos" panose="020B0004020202020204" pitchFamily="34" charset="0"/>
                <a:ea typeface="Aptos" panose="020B0004020202020204" pitchFamily="34" charset="0"/>
                <a:cs typeface="Times New Roman" panose="02020603050405020304" pitchFamily="18" charset="0"/>
              </a:rPr>
              <a:t>There are four main development options for SharePoint 2019:</a:t>
            </a:r>
          </a:p>
          <a:p>
            <a:pPr marL="342900" lvl="0" indent="-342900">
              <a:lnSpc>
                <a:spcPct val="107000"/>
              </a:lnSpc>
              <a:buFont typeface="Wingdings" panose="05000000000000000000" pitchFamily="2" charset="2"/>
              <a:buChar char="§"/>
            </a:pPr>
            <a:r>
              <a:rPr lang="en-IN" sz="2000" kern="100" dirty="0">
                <a:effectLst/>
                <a:latin typeface="Aptos" panose="020B0004020202020204" pitchFamily="34" charset="0"/>
                <a:ea typeface="Aptos" panose="020B0004020202020204" pitchFamily="34" charset="0"/>
                <a:cs typeface="Times New Roman" panose="02020603050405020304" pitchFamily="18" charset="0"/>
              </a:rPr>
              <a:t>SharePoint Add-ins</a:t>
            </a:r>
          </a:p>
          <a:p>
            <a:pPr marL="342900" lvl="0" indent="-342900">
              <a:lnSpc>
                <a:spcPct val="107000"/>
              </a:lnSpc>
              <a:buFont typeface="Wingdings" panose="05000000000000000000" pitchFamily="2" charset="2"/>
              <a:buChar char="§"/>
            </a:pPr>
            <a:r>
              <a:rPr lang="en-IN" sz="2000" b="1" kern="100" dirty="0">
                <a:effectLst/>
                <a:latin typeface="Aptos" panose="020B0004020202020204" pitchFamily="34" charset="0"/>
                <a:ea typeface="Aptos" panose="020B0004020202020204" pitchFamily="34" charset="0"/>
                <a:cs typeface="Times New Roman" panose="02020603050405020304" pitchFamily="18" charset="0"/>
              </a:rPr>
              <a:t>SharePoint Framework (SPFx)</a:t>
            </a:r>
          </a:p>
          <a:p>
            <a:pPr marL="342900" lvl="0" indent="-342900">
              <a:lnSpc>
                <a:spcPct val="107000"/>
              </a:lnSpc>
              <a:buFont typeface="Wingdings" panose="05000000000000000000" pitchFamily="2" charset="2"/>
              <a:buChar char="§"/>
            </a:pPr>
            <a:r>
              <a:rPr lang="en-IN" sz="2000" kern="100" dirty="0">
                <a:effectLst/>
                <a:latin typeface="Aptos" panose="020B0004020202020204" pitchFamily="34" charset="0"/>
                <a:ea typeface="Aptos" panose="020B0004020202020204" pitchFamily="34" charset="0"/>
                <a:cs typeface="Times New Roman" panose="02020603050405020304" pitchFamily="18" charset="0"/>
              </a:rPr>
              <a:t>SharePoint Server Object Model (SSOM)</a:t>
            </a:r>
          </a:p>
          <a:p>
            <a:pPr marL="342900" lvl="0" indent="-342900">
              <a:lnSpc>
                <a:spcPct val="107000"/>
              </a:lnSpc>
              <a:spcAft>
                <a:spcPts val="800"/>
              </a:spcAft>
              <a:buFont typeface="Wingdings" panose="05000000000000000000" pitchFamily="2" charset="2"/>
              <a:buChar char="§"/>
            </a:pPr>
            <a:r>
              <a:rPr lang="en-IN" sz="2000" kern="100" dirty="0">
                <a:effectLst/>
                <a:latin typeface="Aptos" panose="020B0004020202020204" pitchFamily="34" charset="0"/>
                <a:ea typeface="Aptos" panose="020B0004020202020204" pitchFamily="34" charset="0"/>
                <a:cs typeface="Times New Roman" panose="02020603050405020304" pitchFamily="18" charset="0"/>
              </a:rPr>
              <a:t>SharePoint REST API and CSOM</a:t>
            </a:r>
          </a:p>
          <a:p>
            <a:endParaRPr lang="en-IN" dirty="0"/>
          </a:p>
        </p:txBody>
      </p:sp>
    </p:spTree>
    <p:extLst>
      <p:ext uri="{BB962C8B-B14F-4D97-AF65-F5344CB8AC3E}">
        <p14:creationId xmlns:p14="http://schemas.microsoft.com/office/powerpoint/2010/main" val="26762616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43E8-4AA9-5326-8F09-23B78EBB2DF6}"/>
              </a:ext>
            </a:extLst>
          </p:cNvPr>
          <p:cNvSpPr>
            <a:spLocks noGrp="1"/>
          </p:cNvSpPr>
          <p:nvPr>
            <p:ph type="title"/>
          </p:nvPr>
        </p:nvSpPr>
        <p:spPr>
          <a:xfrm>
            <a:off x="425366" y="258958"/>
            <a:ext cx="11341268" cy="680196"/>
          </a:xfrm>
        </p:spPr>
        <p:txBody>
          <a:bodyPr/>
          <a:lstStyle/>
          <a:p>
            <a:r>
              <a:rPr lang="en-US" sz="3200" dirty="0"/>
              <a:t>Compare 2013, 2016 and 2019</a:t>
            </a:r>
            <a:br>
              <a:rPr lang="en-IN" sz="3200" dirty="0"/>
            </a:br>
            <a:endParaRPr lang="en-IN" dirty="0"/>
          </a:p>
        </p:txBody>
      </p:sp>
      <p:graphicFrame>
        <p:nvGraphicFramePr>
          <p:cNvPr id="8" name="Table 7">
            <a:extLst>
              <a:ext uri="{FF2B5EF4-FFF2-40B4-BE49-F238E27FC236}">
                <a16:creationId xmlns:a16="http://schemas.microsoft.com/office/drawing/2014/main" id="{8C6A76DA-1476-1F6A-2AB4-EC721C3B117A}"/>
              </a:ext>
            </a:extLst>
          </p:cNvPr>
          <p:cNvGraphicFramePr>
            <a:graphicFrameLocks noGrp="1"/>
          </p:cNvGraphicFramePr>
          <p:nvPr>
            <p:extLst>
              <p:ext uri="{D42A27DB-BD31-4B8C-83A1-F6EECF244321}">
                <p14:modId xmlns:p14="http://schemas.microsoft.com/office/powerpoint/2010/main" val="74693035"/>
              </p:ext>
            </p:extLst>
          </p:nvPr>
        </p:nvGraphicFramePr>
        <p:xfrm>
          <a:off x="2113849" y="992943"/>
          <a:ext cx="7258748" cy="5198728"/>
        </p:xfrm>
        <a:graphic>
          <a:graphicData uri="http://schemas.openxmlformats.org/drawingml/2006/table">
            <a:tbl>
              <a:tblPr firstRow="1" bandRow="1">
                <a:tableStyleId>{5C22544A-7EE6-4342-B048-85BDC9FD1C3A}</a:tableStyleId>
              </a:tblPr>
              <a:tblGrid>
                <a:gridCol w="2572451">
                  <a:extLst>
                    <a:ext uri="{9D8B030D-6E8A-4147-A177-3AD203B41FA5}">
                      <a16:colId xmlns:a16="http://schemas.microsoft.com/office/drawing/2014/main" val="4115688555"/>
                    </a:ext>
                  </a:extLst>
                </a:gridCol>
                <a:gridCol w="1660712">
                  <a:extLst>
                    <a:ext uri="{9D8B030D-6E8A-4147-A177-3AD203B41FA5}">
                      <a16:colId xmlns:a16="http://schemas.microsoft.com/office/drawing/2014/main" val="3208747815"/>
                    </a:ext>
                  </a:extLst>
                </a:gridCol>
                <a:gridCol w="1512794">
                  <a:extLst>
                    <a:ext uri="{9D8B030D-6E8A-4147-A177-3AD203B41FA5}">
                      <a16:colId xmlns:a16="http://schemas.microsoft.com/office/drawing/2014/main" val="1340246635"/>
                    </a:ext>
                  </a:extLst>
                </a:gridCol>
                <a:gridCol w="1512791">
                  <a:extLst>
                    <a:ext uri="{9D8B030D-6E8A-4147-A177-3AD203B41FA5}">
                      <a16:colId xmlns:a16="http://schemas.microsoft.com/office/drawing/2014/main" val="2821073404"/>
                    </a:ext>
                  </a:extLst>
                </a:gridCol>
              </a:tblGrid>
              <a:tr h="276480">
                <a:tc>
                  <a:txBody>
                    <a:bodyPr/>
                    <a:lstStyle/>
                    <a:p>
                      <a:pPr>
                        <a:lnSpc>
                          <a:spcPct val="107000"/>
                        </a:lnSpc>
                        <a:spcAft>
                          <a:spcPts val="800"/>
                        </a:spcAft>
                      </a:pPr>
                      <a:r>
                        <a:rPr lang="en-IN" sz="1400" kern="100" dirty="0">
                          <a:effectLst/>
                        </a:rPr>
                        <a:t>Feature</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400" kern="100" dirty="0">
                          <a:effectLst/>
                        </a:rPr>
                        <a:t>SharePoint 2019</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400" kern="100" dirty="0">
                          <a:effectLst/>
                        </a:rPr>
                        <a:t>SharePoint 2016</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400" kern="100" dirty="0">
                          <a:effectLst/>
                        </a:rPr>
                        <a:t>SharePoint 2013</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3450279101"/>
                  </a:ext>
                </a:extLst>
              </a:tr>
              <a:tr h="327790">
                <a:tc>
                  <a:txBody>
                    <a:bodyPr/>
                    <a:lstStyle/>
                    <a:p>
                      <a:pPr>
                        <a:lnSpc>
                          <a:spcPct val="107000"/>
                        </a:lnSpc>
                        <a:spcAft>
                          <a:spcPts val="800"/>
                        </a:spcAft>
                      </a:pPr>
                      <a:r>
                        <a:rPr lang="en-IN" sz="1200" kern="100" dirty="0">
                          <a:effectLst/>
                        </a:rPr>
                        <a:t>Modern user experience</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Yes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No</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No</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3280641306"/>
                  </a:ext>
                </a:extLst>
              </a:tr>
              <a:tr h="327790">
                <a:tc>
                  <a:txBody>
                    <a:bodyPr/>
                    <a:lstStyle/>
                    <a:p>
                      <a:pPr>
                        <a:lnSpc>
                          <a:spcPct val="107000"/>
                        </a:lnSpc>
                        <a:spcAft>
                          <a:spcPts val="800"/>
                        </a:spcAft>
                      </a:pPr>
                      <a:r>
                        <a:rPr lang="en-IN" sz="1200" kern="100">
                          <a:effectLst/>
                        </a:rPr>
                        <a:t>Large file support (up to 15 GB)</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Yes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No</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3106946214"/>
                  </a:ext>
                </a:extLst>
              </a:tr>
              <a:tr h="494547">
                <a:tc>
                  <a:txBody>
                    <a:bodyPr/>
                    <a:lstStyle/>
                    <a:p>
                      <a:pPr>
                        <a:lnSpc>
                          <a:spcPct val="107000"/>
                        </a:lnSpc>
                        <a:spcAft>
                          <a:spcPts val="800"/>
                        </a:spcAft>
                      </a:pPr>
                      <a:r>
                        <a:rPr lang="en-IN" sz="1200" kern="100" dirty="0">
                          <a:effectLst/>
                        </a:rPr>
                        <a:t>Increased URL path length (up to 400 characters)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Yes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No</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3260485625"/>
                  </a:ext>
                </a:extLst>
              </a:tr>
              <a:tr h="161032">
                <a:tc>
                  <a:txBody>
                    <a:bodyPr/>
                    <a:lstStyle/>
                    <a:p>
                      <a:pPr>
                        <a:lnSpc>
                          <a:spcPct val="107000"/>
                        </a:lnSpc>
                        <a:spcAft>
                          <a:spcPts val="800"/>
                        </a:spcAft>
                      </a:pPr>
                      <a:r>
                        <a:rPr lang="en-IN" sz="1200" kern="100">
                          <a:effectLst/>
                        </a:rPr>
                        <a:t>SharePoint Home</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Yes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No</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No</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4063450509"/>
                  </a:ext>
                </a:extLst>
              </a:tr>
              <a:tr h="161032">
                <a:tc>
                  <a:txBody>
                    <a:bodyPr/>
                    <a:lstStyle/>
                    <a:p>
                      <a:pPr>
                        <a:lnSpc>
                          <a:spcPct val="107000"/>
                        </a:lnSpc>
                        <a:spcAft>
                          <a:spcPts val="800"/>
                        </a:spcAft>
                      </a:pPr>
                      <a:r>
                        <a:rPr lang="en-IN" sz="1200" kern="100">
                          <a:effectLst/>
                        </a:rPr>
                        <a:t>SharePoint Hub Sites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Yes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No</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No</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3800111580"/>
                  </a:ext>
                </a:extLst>
              </a:tr>
              <a:tr h="494547">
                <a:tc>
                  <a:txBody>
                    <a:bodyPr/>
                    <a:lstStyle/>
                    <a:p>
                      <a:pPr>
                        <a:lnSpc>
                          <a:spcPct val="107000"/>
                        </a:lnSpc>
                        <a:spcAft>
                          <a:spcPts val="800"/>
                        </a:spcAft>
                      </a:pPr>
                      <a:r>
                        <a:rPr lang="en-IN" sz="1200" kern="100" dirty="0">
                          <a:effectLst/>
                        </a:rPr>
                        <a:t>SharePoint Communication Sites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Yes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No</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No</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37996383"/>
                  </a:ext>
                </a:extLst>
              </a:tr>
              <a:tr h="327790">
                <a:tc>
                  <a:txBody>
                    <a:bodyPr/>
                    <a:lstStyle/>
                    <a:p>
                      <a:pPr>
                        <a:lnSpc>
                          <a:spcPct val="107000"/>
                        </a:lnSpc>
                        <a:spcAft>
                          <a:spcPts val="800"/>
                        </a:spcAft>
                      </a:pPr>
                      <a:r>
                        <a:rPr lang="en-IN" sz="1200" kern="100">
                          <a:effectLst/>
                        </a:rPr>
                        <a:t>SharePoint Team Sites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Yes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1027970079"/>
                  </a:ext>
                </a:extLst>
              </a:tr>
              <a:tr h="327790">
                <a:tc>
                  <a:txBody>
                    <a:bodyPr/>
                    <a:lstStyle/>
                    <a:p>
                      <a:pPr>
                        <a:lnSpc>
                          <a:spcPct val="107000"/>
                        </a:lnSpc>
                        <a:spcAft>
                          <a:spcPts val="800"/>
                        </a:spcAft>
                      </a:pPr>
                      <a:r>
                        <a:rPr lang="en-IN" sz="1200" kern="100">
                          <a:effectLst/>
                        </a:rPr>
                        <a:t>OneDrive for Business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459568987"/>
                  </a:ext>
                </a:extLst>
              </a:tr>
              <a:tr h="327790">
                <a:tc>
                  <a:txBody>
                    <a:bodyPr/>
                    <a:lstStyle/>
                    <a:p>
                      <a:pPr>
                        <a:lnSpc>
                          <a:spcPct val="107000"/>
                        </a:lnSpc>
                        <a:spcAft>
                          <a:spcPts val="800"/>
                        </a:spcAft>
                      </a:pPr>
                      <a:r>
                        <a:rPr lang="en-IN" sz="1200" kern="100">
                          <a:effectLst/>
                        </a:rPr>
                        <a:t>Microsoft Teams integration</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No</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No</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1235029668"/>
                  </a:ext>
                </a:extLst>
              </a:tr>
              <a:tr h="161032">
                <a:tc>
                  <a:txBody>
                    <a:bodyPr/>
                    <a:lstStyle/>
                    <a:p>
                      <a:pPr>
                        <a:lnSpc>
                          <a:spcPct val="107000"/>
                        </a:lnSpc>
                        <a:spcAft>
                          <a:spcPts val="800"/>
                        </a:spcAft>
                      </a:pPr>
                      <a:r>
                        <a:rPr lang="en-IN" sz="1200" kern="100">
                          <a:effectLst/>
                        </a:rPr>
                        <a:t>Yammer integration</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Yes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2032672465"/>
                  </a:ext>
                </a:extLst>
              </a:tr>
              <a:tr h="327790">
                <a:tc>
                  <a:txBody>
                    <a:bodyPr/>
                    <a:lstStyle/>
                    <a:p>
                      <a:pPr>
                        <a:lnSpc>
                          <a:spcPct val="107000"/>
                        </a:lnSpc>
                        <a:spcAft>
                          <a:spcPts val="800"/>
                        </a:spcAft>
                      </a:pPr>
                      <a:r>
                        <a:rPr lang="en-IN" sz="1200" kern="100">
                          <a:effectLst/>
                        </a:rPr>
                        <a:t>Office 365 Groups integration</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No</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No</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90843570"/>
                  </a:ext>
                </a:extLst>
              </a:tr>
              <a:tr h="327790">
                <a:tc>
                  <a:txBody>
                    <a:bodyPr/>
                    <a:lstStyle/>
                    <a:p>
                      <a:pPr>
                        <a:lnSpc>
                          <a:spcPct val="107000"/>
                        </a:lnSpc>
                        <a:spcAft>
                          <a:spcPts val="800"/>
                        </a:spcAft>
                      </a:pPr>
                      <a:r>
                        <a:rPr lang="en-IN" sz="1200" kern="100">
                          <a:effectLst/>
                        </a:rPr>
                        <a:t>Encryption at rest and in transit</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No</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2485060424"/>
                  </a:ext>
                </a:extLst>
              </a:tr>
              <a:tr h="327790">
                <a:tc>
                  <a:txBody>
                    <a:bodyPr/>
                    <a:lstStyle/>
                    <a:p>
                      <a:pPr>
                        <a:lnSpc>
                          <a:spcPct val="107000"/>
                        </a:lnSpc>
                        <a:spcAft>
                          <a:spcPts val="800"/>
                        </a:spcAft>
                      </a:pPr>
                      <a:r>
                        <a:rPr lang="en-IN" sz="1200" kern="100">
                          <a:effectLst/>
                        </a:rPr>
                        <a:t>Information rights management</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Yes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3374552177"/>
                  </a:ext>
                </a:extLst>
              </a:tr>
              <a:tr h="161032">
                <a:tc>
                  <a:txBody>
                    <a:bodyPr/>
                    <a:lstStyle/>
                    <a:p>
                      <a:pPr>
                        <a:lnSpc>
                          <a:spcPct val="107000"/>
                        </a:lnSpc>
                        <a:spcAft>
                          <a:spcPts val="800"/>
                        </a:spcAft>
                      </a:pPr>
                      <a:r>
                        <a:rPr lang="en-IN" sz="1200" kern="100">
                          <a:effectLst/>
                        </a:rPr>
                        <a:t>Data loss prevention</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No</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2418984640"/>
                  </a:ext>
                </a:extLst>
              </a:tr>
              <a:tr h="161032">
                <a:tc>
                  <a:txBody>
                    <a:bodyPr/>
                    <a:lstStyle/>
                    <a:p>
                      <a:pPr>
                        <a:lnSpc>
                          <a:spcPct val="107000"/>
                        </a:lnSpc>
                        <a:spcAft>
                          <a:spcPts val="800"/>
                        </a:spcAft>
                      </a:pPr>
                      <a:r>
                        <a:rPr lang="en-IN" sz="1200" kern="100">
                          <a:effectLst/>
                        </a:rPr>
                        <a:t>Hybrid search</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No</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3731822047"/>
                  </a:ext>
                </a:extLst>
              </a:tr>
              <a:tr h="161032">
                <a:tc>
                  <a:txBody>
                    <a:bodyPr/>
                    <a:lstStyle/>
                    <a:p>
                      <a:pPr>
                        <a:lnSpc>
                          <a:spcPct val="107000"/>
                        </a:lnSpc>
                        <a:spcAft>
                          <a:spcPts val="800"/>
                        </a:spcAft>
                      </a:pPr>
                      <a:r>
                        <a:rPr lang="en-IN" sz="1200" kern="100">
                          <a:effectLst/>
                        </a:rPr>
                        <a:t>Hybrid taxonomy</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No</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No</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2252739407"/>
                  </a:ext>
                </a:extLst>
              </a:tr>
              <a:tr h="161032">
                <a:tc>
                  <a:txBody>
                    <a:bodyPr/>
                    <a:lstStyle/>
                    <a:p>
                      <a:pPr>
                        <a:lnSpc>
                          <a:spcPct val="107000"/>
                        </a:lnSpc>
                        <a:spcAft>
                          <a:spcPts val="800"/>
                        </a:spcAft>
                      </a:pPr>
                      <a:r>
                        <a:rPr lang="en-IN" sz="1200" kern="100" dirty="0">
                          <a:effectLst/>
                        </a:rPr>
                        <a:t>Hybrid auditing</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a:effectLst/>
                        </a:rPr>
                        <a:t>Yes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No</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tc>
                  <a:txBody>
                    <a:bodyPr/>
                    <a:lstStyle/>
                    <a:p>
                      <a:pPr>
                        <a:lnSpc>
                          <a:spcPct val="107000"/>
                        </a:lnSpc>
                        <a:spcAft>
                          <a:spcPts val="800"/>
                        </a:spcAft>
                      </a:pPr>
                      <a:r>
                        <a:rPr lang="en-IN" sz="1200" kern="100" dirty="0">
                          <a:effectLst/>
                        </a:rPr>
                        <a:t>No</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2429" marR="32429" marT="0" marB="0"/>
                </a:tc>
                <a:extLst>
                  <a:ext uri="{0D108BD9-81ED-4DB2-BD59-A6C34878D82A}">
                    <a16:rowId xmlns:a16="http://schemas.microsoft.com/office/drawing/2014/main" val="3603945536"/>
                  </a:ext>
                </a:extLst>
              </a:tr>
            </a:tbl>
          </a:graphicData>
        </a:graphic>
      </p:graphicFrame>
    </p:spTree>
    <p:extLst>
      <p:ext uri="{BB962C8B-B14F-4D97-AF65-F5344CB8AC3E}">
        <p14:creationId xmlns:p14="http://schemas.microsoft.com/office/powerpoint/2010/main" val="1248529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730E7-2ED6-4ED5-9BAD-E4C7CBB19AF6}"/>
              </a:ext>
            </a:extLst>
          </p:cNvPr>
          <p:cNvSpPr>
            <a:spLocks noGrp="1"/>
          </p:cNvSpPr>
          <p:nvPr>
            <p:ph type="title"/>
          </p:nvPr>
        </p:nvSpPr>
        <p:spPr>
          <a:xfrm>
            <a:off x="449368" y="138927"/>
            <a:ext cx="6029130" cy="694207"/>
          </a:xfrm>
        </p:spPr>
        <p:txBody>
          <a:bodyPr/>
          <a:lstStyle/>
          <a:p>
            <a:r>
              <a:rPr lang="en-US">
                <a:solidFill>
                  <a:schemeClr val="bg1"/>
                </a:solidFill>
              </a:rPr>
              <a:t>Jenkins NS</a:t>
            </a:r>
            <a:endParaRPr lang="en-US" dirty="0">
              <a:solidFill>
                <a:schemeClr val="bg1"/>
              </a:solidFill>
            </a:endParaRPr>
          </a:p>
        </p:txBody>
      </p:sp>
      <p:sp>
        <p:nvSpPr>
          <p:cNvPr id="7" name="Text Placeholder 6">
            <a:extLst>
              <a:ext uri="{FF2B5EF4-FFF2-40B4-BE49-F238E27FC236}">
                <a16:creationId xmlns:a16="http://schemas.microsoft.com/office/drawing/2014/main" id="{647C95DD-C1BC-480D-BE63-174CA24A767E}"/>
              </a:ext>
            </a:extLst>
          </p:cNvPr>
          <p:cNvSpPr>
            <a:spLocks noGrp="1"/>
          </p:cNvSpPr>
          <p:nvPr>
            <p:ph type="body" sz="quarter" idx="16"/>
          </p:nvPr>
        </p:nvSpPr>
        <p:spPr>
          <a:xfrm>
            <a:off x="449367" y="1067586"/>
            <a:ext cx="7338496" cy="332399"/>
          </a:xfrm>
        </p:spPr>
        <p:txBody>
          <a:bodyPr/>
          <a:lstStyle/>
          <a:p>
            <a:r>
              <a:rPr lang="en-US" sz="2400" dirty="0">
                <a:solidFill>
                  <a:schemeClr val="tx1">
                    <a:lumMod val="85000"/>
                    <a:lumOff val="15000"/>
                  </a:schemeClr>
                </a:solidFill>
              </a:rPr>
              <a:t>Modern Workplace Solution Architect | Consultant </a:t>
            </a:r>
          </a:p>
        </p:txBody>
      </p:sp>
      <p:pic>
        <p:nvPicPr>
          <p:cNvPr id="13" name="Picture Placeholder 12" descr="A person in a blue shirt&#10;&#10;Description automatically generated with medium confidence">
            <a:extLst>
              <a:ext uri="{FF2B5EF4-FFF2-40B4-BE49-F238E27FC236}">
                <a16:creationId xmlns:a16="http://schemas.microsoft.com/office/drawing/2014/main" id="{6C069756-F83D-BD20-9AA2-E619D04EC97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9325332" y="530261"/>
            <a:ext cx="2139315" cy="2139315"/>
          </a:xfrm>
        </p:spPr>
      </p:pic>
      <p:pic>
        <p:nvPicPr>
          <p:cNvPr id="22" name="Picture 21" descr="A close up of a sign&#10;&#10;Description automatically generated">
            <a:extLst>
              <a:ext uri="{FF2B5EF4-FFF2-40B4-BE49-F238E27FC236}">
                <a16:creationId xmlns:a16="http://schemas.microsoft.com/office/drawing/2014/main" id="{6AC8544B-45DF-A5F3-BBFD-2855810FA51C}"/>
              </a:ext>
            </a:extLst>
          </p:cNvPr>
          <p:cNvPicPr>
            <a:picLocks noChangeAspect="1"/>
          </p:cNvPicPr>
          <p:nvPr/>
        </p:nvPicPr>
        <p:blipFill>
          <a:blip r:embed="rId4"/>
          <a:stretch>
            <a:fillRect/>
          </a:stretch>
        </p:blipFill>
        <p:spPr>
          <a:xfrm>
            <a:off x="449367" y="1895976"/>
            <a:ext cx="1638923" cy="667915"/>
          </a:xfrm>
          <a:prstGeom prst="rect">
            <a:avLst/>
          </a:prstGeom>
        </p:spPr>
      </p:pic>
      <p:pic>
        <p:nvPicPr>
          <p:cNvPr id="23" name="Picture 22" descr="A close up of a sign&#10;&#10;Description automatically generated">
            <a:extLst>
              <a:ext uri="{FF2B5EF4-FFF2-40B4-BE49-F238E27FC236}">
                <a16:creationId xmlns:a16="http://schemas.microsoft.com/office/drawing/2014/main" id="{B3A8E0FB-0190-4ABD-8FD9-E2538AE800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7393" y="1910253"/>
            <a:ext cx="914400" cy="914400"/>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74618279-0151-FA92-C1B9-60BFEFE3EB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254" y="5221396"/>
            <a:ext cx="685715" cy="685715"/>
          </a:xfrm>
          <a:prstGeom prst="rect">
            <a:avLst/>
          </a:prstGeom>
        </p:spPr>
      </p:pic>
      <p:pic>
        <p:nvPicPr>
          <p:cNvPr id="25" name="Picture 24" descr="A picture containing text, case&#10;&#10;Description automatically generated">
            <a:extLst>
              <a:ext uri="{FF2B5EF4-FFF2-40B4-BE49-F238E27FC236}">
                <a16:creationId xmlns:a16="http://schemas.microsoft.com/office/drawing/2014/main" id="{A0C0D236-0332-BAE2-9BCE-589BB92BBF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132" y="5221396"/>
            <a:ext cx="685715" cy="685715"/>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0282D8E2-E4D6-746F-F717-E468E5728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009" y="5221396"/>
            <a:ext cx="685715" cy="685715"/>
          </a:xfrm>
          <a:prstGeom prst="rect">
            <a:avLst/>
          </a:prstGeom>
        </p:spPr>
      </p:pic>
      <p:pic>
        <p:nvPicPr>
          <p:cNvPr id="27" name="Picture 26">
            <a:extLst>
              <a:ext uri="{FF2B5EF4-FFF2-40B4-BE49-F238E27FC236}">
                <a16:creationId xmlns:a16="http://schemas.microsoft.com/office/drawing/2014/main" id="{ABC086E1-A044-FF0D-6209-AC2808089D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2885" y="5221396"/>
            <a:ext cx="685715" cy="685715"/>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D67BFD5F-5A87-F4E1-5A4C-09DC74B87C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865" y="3891722"/>
            <a:ext cx="1135216" cy="1135216"/>
          </a:xfrm>
          <a:prstGeom prst="rect">
            <a:avLst/>
          </a:prstGeom>
        </p:spPr>
      </p:pic>
      <p:pic>
        <p:nvPicPr>
          <p:cNvPr id="29" name="Picture 28" descr="Graphical user interface, application&#10;&#10;Description automatically generated">
            <a:extLst>
              <a:ext uri="{FF2B5EF4-FFF2-40B4-BE49-F238E27FC236}">
                <a16:creationId xmlns:a16="http://schemas.microsoft.com/office/drawing/2014/main" id="{B200F718-5487-54FA-BB4F-E42F418E4E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4688" y="3944497"/>
            <a:ext cx="1029666" cy="1029666"/>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E8DC3625-167D-9C8F-6979-00793500D1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50729" y="3944896"/>
            <a:ext cx="1079218" cy="1079218"/>
          </a:xfrm>
          <a:prstGeom prst="rect">
            <a:avLst/>
          </a:prstGeom>
        </p:spPr>
      </p:pic>
      <p:sp>
        <p:nvSpPr>
          <p:cNvPr id="31" name="Text Placeholder 7">
            <a:extLst>
              <a:ext uri="{FF2B5EF4-FFF2-40B4-BE49-F238E27FC236}">
                <a16:creationId xmlns:a16="http://schemas.microsoft.com/office/drawing/2014/main" id="{5A9D2F37-075C-4871-1CA1-CEA5C29DB241}"/>
              </a:ext>
            </a:extLst>
          </p:cNvPr>
          <p:cNvSpPr txBox="1">
            <a:spLocks/>
          </p:cNvSpPr>
          <p:nvPr/>
        </p:nvSpPr>
        <p:spPr>
          <a:xfrm>
            <a:off x="4963435" y="1927687"/>
            <a:ext cx="4419600" cy="4434340"/>
          </a:xfrm>
          <a:prstGeom prst="rect">
            <a:avLst/>
          </a:prstGeom>
          <a:solidFill>
            <a:sysClr val="window" lastClr="FFFFFF">
              <a:alpha val="0"/>
            </a:sysClr>
          </a:solidFill>
        </p:spPr>
        <p:txBody>
          <a:bodyPr anchor="ctr" anchorCtr="0"/>
          <a:lstStyle>
            <a:lvl1pPr marL="285750" marR="0" indent="-285750" algn="l" defTabSz="685955"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sz="1600" b="0" kern="1200" spc="-53" baseline="0">
                <a:solidFill>
                  <a:schemeClr val="tx1"/>
                </a:solidFill>
                <a:latin typeface="Segoe UI Semibold" panose="020B0702040204020203" pitchFamily="34" charset="0"/>
                <a:ea typeface="+mn-ea"/>
                <a:cs typeface="Segoe UI Semibold" panose="020B07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37" indent="-285737" defTabSz="685922">
              <a:defRPr/>
            </a:pPr>
            <a:r>
              <a:rPr lang="en-US" sz="1300" dirty="0">
                <a:solidFill>
                  <a:srgbClr val="DBEFF9">
                    <a:lumMod val="25000"/>
                  </a:srgbClr>
                </a:solidFill>
                <a:sym typeface="Arial"/>
              </a:rPr>
              <a:t>Chennai, India</a:t>
            </a:r>
          </a:p>
          <a:p>
            <a:pPr marL="285737" indent="-285737" defTabSz="685922">
              <a:defRPr/>
            </a:pPr>
            <a:r>
              <a:rPr lang="en-US" sz="1300" dirty="0">
                <a:solidFill>
                  <a:srgbClr val="DBEFF9">
                    <a:lumMod val="25000"/>
                  </a:srgbClr>
                </a:solidFill>
                <a:sym typeface="Arial"/>
              </a:rPr>
              <a:t>MVP | MCT | International Speaker | Author | Trainer</a:t>
            </a:r>
          </a:p>
          <a:p>
            <a:pPr marL="285737" indent="-285737" defTabSz="685922">
              <a:defRPr/>
            </a:pPr>
            <a:r>
              <a:rPr lang="en-US" sz="1300" dirty="0">
                <a:solidFill>
                  <a:srgbClr val="DBEFF9">
                    <a:lumMod val="25000"/>
                  </a:srgbClr>
                </a:solidFill>
                <a:sym typeface="Arial"/>
              </a:rPr>
              <a:t>Microsoft Teams, Power Platform and SPFx Specialist</a:t>
            </a:r>
          </a:p>
          <a:p>
            <a:pPr marL="285737" indent="-285737" defTabSz="685922">
              <a:defRPr/>
            </a:pPr>
            <a:r>
              <a:rPr lang="pt-BR" sz="1300" dirty="0">
                <a:solidFill>
                  <a:srgbClr val="DBEFF9">
                    <a:lumMod val="25000"/>
                  </a:srgbClr>
                </a:solidFill>
                <a:sym typeface="Arial"/>
              </a:rPr>
              <a:t>M365 Bangalore Organizer </a:t>
            </a:r>
          </a:p>
          <a:p>
            <a:pPr marL="285737" indent="-285737" defTabSz="685922">
              <a:defRPr/>
            </a:pPr>
            <a:r>
              <a:rPr lang="pt-BR" sz="1300" dirty="0">
                <a:solidFill>
                  <a:srgbClr val="DBEFF9">
                    <a:lumMod val="25000"/>
                  </a:srgbClr>
                </a:solidFill>
                <a:sym typeface="Arial"/>
              </a:rPr>
              <a:t>aMS Ambassador</a:t>
            </a:r>
          </a:p>
          <a:p>
            <a:pPr marL="285737" indent="-285737" defTabSz="685922">
              <a:defRPr/>
            </a:pPr>
            <a:r>
              <a:rPr lang="en-US" sz="1300" dirty="0">
                <a:solidFill>
                  <a:srgbClr val="DBEFF9">
                    <a:lumMod val="25000"/>
                  </a:srgbClr>
                </a:solidFill>
                <a:sym typeface="Arial"/>
              </a:rPr>
              <a:t>SharePoint-er Since 2005!</a:t>
            </a:r>
          </a:p>
          <a:p>
            <a:pPr marL="285737" indent="-285737" defTabSz="685922">
              <a:defRPr/>
            </a:pPr>
            <a:r>
              <a:rPr lang="en-US" sz="1300" dirty="0">
                <a:solidFill>
                  <a:srgbClr val="DBEFF9">
                    <a:lumMod val="25000"/>
                  </a:srgbClr>
                </a:solidFill>
                <a:sym typeface="Arial"/>
              </a:rPr>
              <a:t>@jenkinsns</a:t>
            </a:r>
          </a:p>
          <a:p>
            <a:pPr marL="285737" indent="-285737" defTabSz="685922">
              <a:defRPr/>
            </a:pPr>
            <a:r>
              <a:rPr lang="en-US" sz="1300" dirty="0">
                <a:solidFill>
                  <a:srgbClr val="DBEFF9">
                    <a:lumMod val="25000"/>
                  </a:srgbClr>
                </a:solidFill>
                <a:sym typeface="Arial"/>
                <a:hlinkClick r:id="rId13"/>
              </a:rPr>
              <a:t>https://www.linkedin.com/in/jenkinsns/</a:t>
            </a:r>
            <a:r>
              <a:rPr lang="en-US" sz="1300" dirty="0">
                <a:solidFill>
                  <a:srgbClr val="DBEFF9">
                    <a:lumMod val="25000"/>
                  </a:srgbClr>
                </a:solidFill>
                <a:sym typeface="Arial"/>
              </a:rPr>
              <a:t> </a:t>
            </a:r>
          </a:p>
          <a:p>
            <a:pPr marL="285737" indent="-285737" defTabSz="685922">
              <a:defRPr/>
            </a:pPr>
            <a:r>
              <a:rPr lang="en-GB" sz="1300" dirty="0">
                <a:solidFill>
                  <a:srgbClr val="DBEFF9">
                    <a:lumMod val="25000"/>
                  </a:srgbClr>
                </a:solidFill>
                <a:sym typeface="Arial"/>
                <a:hlinkClick r:id="rId14"/>
              </a:rPr>
              <a:t>http://www.jenkinsblogs.com</a:t>
            </a:r>
            <a:r>
              <a:rPr lang="en-GB" sz="1300" dirty="0">
                <a:solidFill>
                  <a:srgbClr val="DBEFF9">
                    <a:lumMod val="25000"/>
                  </a:srgbClr>
                </a:solidFill>
                <a:sym typeface="Arial"/>
              </a:rPr>
              <a:t>   </a:t>
            </a:r>
          </a:p>
          <a:p>
            <a:pPr marL="285737" indent="-285737" defTabSz="685922">
              <a:defRPr/>
            </a:pPr>
            <a:r>
              <a:rPr lang="en-GB" sz="1300" dirty="0">
                <a:solidFill>
                  <a:srgbClr val="DBEFF9">
                    <a:lumMod val="25000"/>
                  </a:srgbClr>
                </a:solidFill>
                <a:sym typeface="Arial"/>
                <a:hlinkClick r:id="rId15"/>
              </a:rPr>
              <a:t>https://www.youtube.com/user/jenkinsnss</a:t>
            </a:r>
            <a:r>
              <a:rPr lang="en-GB" sz="1300" dirty="0">
                <a:solidFill>
                  <a:srgbClr val="DBEFF9">
                    <a:lumMod val="25000"/>
                  </a:srgbClr>
                </a:solidFill>
                <a:sym typeface="Arial"/>
              </a:rPr>
              <a:t> </a:t>
            </a:r>
            <a:endParaRPr lang="en-US" sz="1300" dirty="0">
              <a:solidFill>
                <a:srgbClr val="DBEFF9">
                  <a:lumMod val="25000"/>
                </a:srgbClr>
              </a:solidFill>
              <a:sym typeface="Arial"/>
            </a:endParaRPr>
          </a:p>
        </p:txBody>
      </p:sp>
      <p:pic>
        <p:nvPicPr>
          <p:cNvPr id="32" name="Picture 31" descr="A picture containing text&#10;&#10;Description automatically generated">
            <a:extLst>
              <a:ext uri="{FF2B5EF4-FFF2-40B4-BE49-F238E27FC236}">
                <a16:creationId xmlns:a16="http://schemas.microsoft.com/office/drawing/2014/main" id="{A72A149A-4AD2-9735-365A-C8DC862AE677}"/>
              </a:ext>
            </a:extLst>
          </p:cNvPr>
          <p:cNvPicPr>
            <a:picLocks noChangeAspect="1"/>
          </p:cNvPicPr>
          <p:nvPr/>
        </p:nvPicPr>
        <p:blipFill>
          <a:blip r:embed="rId16"/>
          <a:stretch>
            <a:fillRect/>
          </a:stretch>
        </p:blipFill>
        <p:spPr>
          <a:xfrm>
            <a:off x="9450888" y="3035783"/>
            <a:ext cx="2139315" cy="2983527"/>
          </a:xfrm>
          <a:prstGeom prst="rect">
            <a:avLst/>
          </a:prstGeom>
        </p:spPr>
      </p:pic>
      <p:pic>
        <p:nvPicPr>
          <p:cNvPr id="4" name="Graphic 3">
            <a:extLst>
              <a:ext uri="{FF2B5EF4-FFF2-40B4-BE49-F238E27FC236}">
                <a16:creationId xmlns:a16="http://schemas.microsoft.com/office/drawing/2014/main" id="{2753AECE-27A9-665B-5353-3F174C57F9B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22885" y="4116473"/>
            <a:ext cx="685715" cy="685715"/>
          </a:xfrm>
          <a:prstGeom prst="rect">
            <a:avLst/>
          </a:prstGeom>
        </p:spPr>
      </p:pic>
    </p:spTree>
    <p:extLst>
      <p:ext uri="{BB962C8B-B14F-4D97-AF65-F5344CB8AC3E}">
        <p14:creationId xmlns:p14="http://schemas.microsoft.com/office/powerpoint/2010/main" val="101198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sz="3200" dirty="0"/>
              <a:t>Module 1:Introduction to SharePoint 2019 Training</a:t>
            </a:r>
          </a:p>
        </p:txBody>
      </p:sp>
      <p:sp>
        <p:nvSpPr>
          <p:cNvPr id="9" name="Product_ECDC" title="Icon of a box">
            <a:extLst>
              <a:ext uri="{FF2B5EF4-FFF2-40B4-BE49-F238E27FC236}">
                <a16:creationId xmlns:a16="http://schemas.microsoft.com/office/drawing/2014/main" id="{562F70F2-0B10-40B3-BB27-6AE565A2CBA2}"/>
              </a:ext>
            </a:extLst>
          </p:cNvPr>
          <p:cNvSpPr>
            <a:spLocks noChangeAspect="1" noEditPoints="1"/>
          </p:cNvSpPr>
          <p:nvPr/>
        </p:nvSpPr>
        <p:spPr bwMode="auto">
          <a:xfrm>
            <a:off x="10169477" y="2788282"/>
            <a:ext cx="1129839" cy="1271106"/>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2078460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F0A56F51-4A3E-CFFD-1B72-BBAEC6DBC445}"/>
              </a:ext>
            </a:extLst>
          </p:cNvPr>
          <p:cNvSpPr>
            <a:spLocks noGrp="1"/>
          </p:cNvSpPr>
          <p:nvPr>
            <p:ph type="title"/>
          </p:nvPr>
        </p:nvSpPr>
        <p:spPr/>
        <p:txBody>
          <a:bodyPr/>
          <a:lstStyle/>
          <a:p>
            <a:r>
              <a:rPr lang="en-IN" dirty="0"/>
              <a:t>Module 1</a:t>
            </a:r>
          </a:p>
        </p:txBody>
      </p:sp>
      <p:sp>
        <p:nvSpPr>
          <p:cNvPr id="22" name="Text Placeholder 21">
            <a:extLst>
              <a:ext uri="{FF2B5EF4-FFF2-40B4-BE49-F238E27FC236}">
                <a16:creationId xmlns:a16="http://schemas.microsoft.com/office/drawing/2014/main" id="{D88E0093-70AB-B213-4139-79A142731C8D}"/>
              </a:ext>
            </a:extLst>
          </p:cNvPr>
          <p:cNvSpPr>
            <a:spLocks noGrp="1"/>
          </p:cNvSpPr>
          <p:nvPr>
            <p:ph type="body" sz="quarter" idx="21"/>
          </p:nvPr>
        </p:nvSpPr>
        <p:spPr>
          <a:xfrm>
            <a:off x="3391787" y="1358898"/>
            <a:ext cx="8381570" cy="3946749"/>
          </a:xfrm>
        </p:spPr>
        <p:txBody>
          <a:bodyPr/>
          <a:lstStyle/>
          <a:p>
            <a:pPr marL="457200" indent="-457200">
              <a:buFont typeface="Wingdings" panose="05000000000000000000" pitchFamily="2" charset="2"/>
              <a:buChar char="§"/>
            </a:pPr>
            <a:r>
              <a:rPr lang="en-US" sz="2800" dirty="0"/>
              <a:t>What’s new in SharePoint 2019</a:t>
            </a:r>
          </a:p>
          <a:p>
            <a:pPr marL="457200" indent="-457200">
              <a:buFont typeface="Wingdings" panose="05000000000000000000" pitchFamily="2" charset="2"/>
              <a:buChar char="§"/>
            </a:pPr>
            <a:r>
              <a:rPr lang="en-US" sz="2800" dirty="0"/>
              <a:t>History of SharePoint</a:t>
            </a:r>
          </a:p>
          <a:p>
            <a:pPr marL="457200" indent="-457200">
              <a:buFont typeface="Wingdings" panose="05000000000000000000" pitchFamily="2" charset="2"/>
              <a:buChar char="§"/>
            </a:pPr>
            <a:r>
              <a:rPr lang="en-US" sz="2800" dirty="0"/>
              <a:t>Identifying use cases for SharePoint</a:t>
            </a:r>
          </a:p>
          <a:p>
            <a:pPr marL="457200" indent="-457200">
              <a:buFont typeface="Wingdings" panose="05000000000000000000" pitchFamily="2" charset="2"/>
              <a:buChar char="§"/>
            </a:pPr>
            <a:r>
              <a:rPr lang="en-US" sz="2800" dirty="0"/>
              <a:t>SharePoint New and improved Modern interface SharePoint 2019 Features</a:t>
            </a:r>
          </a:p>
          <a:p>
            <a:pPr marL="457200" indent="-457200">
              <a:buFont typeface="Wingdings" panose="05000000000000000000" pitchFamily="2" charset="2"/>
              <a:buChar char="§"/>
            </a:pPr>
            <a:r>
              <a:rPr lang="en-US" sz="2800" dirty="0"/>
              <a:t>New Development options</a:t>
            </a:r>
          </a:p>
          <a:p>
            <a:pPr marL="457200" indent="-457200">
              <a:buFont typeface="Wingdings" panose="05000000000000000000" pitchFamily="2" charset="2"/>
              <a:buChar char="§"/>
            </a:pPr>
            <a:r>
              <a:rPr lang="en-US" sz="2800" dirty="0"/>
              <a:t>Compare 2013, 2016 and 2019</a:t>
            </a:r>
            <a:endParaRPr lang="en-IN" sz="2800" dirty="0"/>
          </a:p>
        </p:txBody>
      </p:sp>
      <p:sp>
        <p:nvSpPr>
          <p:cNvPr id="26" name="Title 20">
            <a:extLst>
              <a:ext uri="{FF2B5EF4-FFF2-40B4-BE49-F238E27FC236}">
                <a16:creationId xmlns:a16="http://schemas.microsoft.com/office/drawing/2014/main" id="{A5B17090-EB99-7A66-535F-C01C424C78E9}"/>
              </a:ext>
            </a:extLst>
          </p:cNvPr>
          <p:cNvSpPr txBox="1">
            <a:spLocks/>
          </p:cNvSpPr>
          <p:nvPr/>
        </p:nvSpPr>
        <p:spPr>
          <a:xfrm>
            <a:off x="3391787" y="357843"/>
            <a:ext cx="9630389" cy="1001055"/>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3200" b="0" kern="1200" cap="none" spc="-49" baseline="0">
                <a:ln w="3175">
                  <a:noFill/>
                </a:ln>
                <a:solidFill>
                  <a:schemeClr val="bg1"/>
                </a:solidFill>
                <a:effectLst/>
                <a:latin typeface="+mj-lt"/>
                <a:ea typeface="+mn-ea"/>
                <a:cs typeface="Segoe UI" pitchFamily="34" charset="0"/>
              </a:defRPr>
            </a:lvl1pPr>
          </a:lstStyle>
          <a:p>
            <a:r>
              <a:rPr lang="en-US" sz="3200" dirty="0">
                <a:solidFill>
                  <a:schemeClr val="tx1"/>
                </a:solidFill>
              </a:rPr>
              <a:t>Introduction to SharePoint 2019 Training</a:t>
            </a:r>
            <a:endParaRPr lang="en-IN" dirty="0">
              <a:solidFill>
                <a:schemeClr val="tx1"/>
              </a:solidFill>
            </a:endParaRPr>
          </a:p>
        </p:txBody>
      </p:sp>
    </p:spTree>
    <p:extLst>
      <p:ext uri="{BB962C8B-B14F-4D97-AF65-F5344CB8AC3E}">
        <p14:creationId xmlns:p14="http://schemas.microsoft.com/office/powerpoint/2010/main" val="15026233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3190F8-6BF5-2CF1-46F8-A5FBAC5A1D03}"/>
              </a:ext>
            </a:extLst>
          </p:cNvPr>
          <p:cNvSpPr>
            <a:spLocks noGrp="1"/>
          </p:cNvSpPr>
          <p:nvPr>
            <p:ph type="title"/>
          </p:nvPr>
        </p:nvSpPr>
        <p:spPr/>
        <p:txBody>
          <a:bodyPr/>
          <a:lstStyle/>
          <a:p>
            <a:r>
              <a:rPr lang="en-US" sz="3200" dirty="0"/>
              <a:t>What’s is SharePoint?</a:t>
            </a:r>
            <a:br>
              <a:rPr lang="en-US" sz="3200" dirty="0"/>
            </a:br>
            <a:endParaRPr lang="en-IN" dirty="0"/>
          </a:p>
        </p:txBody>
      </p:sp>
      <p:sp>
        <p:nvSpPr>
          <p:cNvPr id="7" name="Text Placeholder 6">
            <a:extLst>
              <a:ext uri="{FF2B5EF4-FFF2-40B4-BE49-F238E27FC236}">
                <a16:creationId xmlns:a16="http://schemas.microsoft.com/office/drawing/2014/main" id="{E2FB1DD3-A8D6-2C57-8CC4-288F11AD97A9}"/>
              </a:ext>
            </a:extLst>
          </p:cNvPr>
          <p:cNvSpPr>
            <a:spLocks noGrp="1"/>
          </p:cNvSpPr>
          <p:nvPr>
            <p:ph type="body" sz="quarter" idx="10"/>
          </p:nvPr>
        </p:nvSpPr>
        <p:spPr>
          <a:xfrm>
            <a:off x="853888" y="1457326"/>
            <a:ext cx="10906312" cy="4189352"/>
          </a:xfrm>
        </p:spPr>
        <p:txBody>
          <a:bodyPr/>
          <a:lstStyle/>
          <a:p>
            <a:pPr>
              <a:lnSpc>
                <a:spcPct val="107000"/>
              </a:lnSpc>
            </a:pPr>
            <a:r>
              <a:rPr lang="en-IN" sz="2400" dirty="0">
                <a:effectLst/>
                <a:latin typeface="Aptos" panose="020B0004020202020204" pitchFamily="34" charset="0"/>
                <a:ea typeface="Aptos" panose="020B0004020202020204" pitchFamily="34" charset="0"/>
                <a:cs typeface="Times New Roman" panose="02020603050405020304" pitchFamily="18" charset="0"/>
              </a:rPr>
              <a:t>SharePoint is a web-based platform that allows you to create, share, and manage content, </a:t>
            </a:r>
            <a:r>
              <a:rPr lang="en-IN" sz="2400" kern="100" dirty="0">
                <a:effectLst/>
                <a:latin typeface="Aptos" panose="020B0004020202020204" pitchFamily="34" charset="0"/>
                <a:ea typeface="Aptos" panose="020B0004020202020204" pitchFamily="34" charset="0"/>
                <a:cs typeface="Times New Roman" panose="02020603050405020304" pitchFamily="18" charset="0"/>
              </a:rPr>
              <a:t>documents, and applications. It is part of the Microsoft 365 suite of products and services, and it can be used for various purposes, such as:</a:t>
            </a:r>
          </a:p>
          <a:p>
            <a:pPr marL="342900" lvl="0" indent="-342900">
              <a:lnSpc>
                <a:spcPct val="107000"/>
              </a:lnSpc>
              <a:buFont typeface="Wingdings" panose="05000000000000000000" pitchFamily="2" charset="2"/>
              <a:buChar char="§"/>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Collaborating with your team or organization on projects, tasks, and workflows</a:t>
            </a:r>
          </a:p>
          <a:p>
            <a:pPr marL="342900" lvl="0" indent="-342900">
              <a:lnSpc>
                <a:spcPct val="107000"/>
              </a:lnSpc>
              <a:buFont typeface="Wingdings" panose="05000000000000000000" pitchFamily="2" charset="2"/>
              <a:buChar char="§"/>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Storing and organizing your files in a secure and accessible way</a:t>
            </a:r>
          </a:p>
          <a:p>
            <a:pPr marL="342900" lvl="0" indent="-342900">
              <a:lnSpc>
                <a:spcPct val="107000"/>
              </a:lnSpc>
              <a:buFont typeface="Wingdings" panose="05000000000000000000" pitchFamily="2" charset="2"/>
              <a:buChar char="§"/>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Building and customizing websites, intranets, and portals</a:t>
            </a:r>
          </a:p>
          <a:p>
            <a:pPr marL="342900" lvl="0" indent="-342900">
              <a:lnSpc>
                <a:spcPct val="107000"/>
              </a:lnSpc>
              <a:buFont typeface="Wingdings" panose="05000000000000000000" pitchFamily="2" charset="2"/>
              <a:buChar char="§"/>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Integrating with other Microsoft 365 apps, such as Teams, OneDrive, and Outlook</a:t>
            </a:r>
          </a:p>
          <a:p>
            <a:pPr marL="342900" lvl="0" indent="-342900">
              <a:lnSpc>
                <a:spcPct val="107000"/>
              </a:lnSpc>
              <a:buFont typeface="Wingdings" panose="05000000000000000000" pitchFamily="2" charset="2"/>
              <a:buChar char="§"/>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Automating business processes and workflows with Power Automate</a:t>
            </a:r>
          </a:p>
          <a:p>
            <a:pPr marL="342900" lvl="0" indent="-342900">
              <a:lnSpc>
                <a:spcPct val="107000"/>
              </a:lnSpc>
              <a:spcAft>
                <a:spcPts val="800"/>
              </a:spcAft>
              <a:buFont typeface="Wingdings" panose="05000000000000000000" pitchFamily="2" charset="2"/>
              <a:buChar char="§"/>
            </a:pPr>
            <a:r>
              <a:rPr lang="en-IN" sz="2400" kern="100" dirty="0">
                <a:effectLst/>
                <a:latin typeface="Aptos" panose="020B0004020202020204" pitchFamily="34" charset="0"/>
                <a:ea typeface="Aptos" panose="020B0004020202020204" pitchFamily="34" charset="0"/>
                <a:cs typeface="Times New Roman" panose="02020603050405020304" pitchFamily="18" charset="0"/>
              </a:rPr>
              <a:t>Creating and managing data and reports with Power BI</a:t>
            </a:r>
          </a:p>
        </p:txBody>
      </p:sp>
    </p:spTree>
    <p:extLst>
      <p:ext uri="{BB962C8B-B14F-4D97-AF65-F5344CB8AC3E}">
        <p14:creationId xmlns:p14="http://schemas.microsoft.com/office/powerpoint/2010/main" val="9024264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3190F8-6BF5-2CF1-46F8-A5FBAC5A1D03}"/>
              </a:ext>
            </a:extLst>
          </p:cNvPr>
          <p:cNvSpPr>
            <a:spLocks noGrp="1"/>
          </p:cNvSpPr>
          <p:nvPr>
            <p:ph type="title"/>
          </p:nvPr>
        </p:nvSpPr>
        <p:spPr/>
        <p:txBody>
          <a:bodyPr/>
          <a:lstStyle/>
          <a:p>
            <a:r>
              <a:rPr lang="en-US" sz="3200" dirty="0"/>
              <a:t>What’s new in SharePoint 2019</a:t>
            </a:r>
          </a:p>
        </p:txBody>
      </p:sp>
      <p:sp>
        <p:nvSpPr>
          <p:cNvPr id="7" name="Text Placeholder 6">
            <a:extLst>
              <a:ext uri="{FF2B5EF4-FFF2-40B4-BE49-F238E27FC236}">
                <a16:creationId xmlns:a16="http://schemas.microsoft.com/office/drawing/2014/main" id="{E2FB1DD3-A8D6-2C57-8CC4-288F11AD97A9}"/>
              </a:ext>
            </a:extLst>
          </p:cNvPr>
          <p:cNvSpPr>
            <a:spLocks noGrp="1"/>
          </p:cNvSpPr>
          <p:nvPr>
            <p:ph type="body" sz="quarter" idx="10"/>
          </p:nvPr>
        </p:nvSpPr>
        <p:spPr>
          <a:xfrm>
            <a:off x="853888" y="1457326"/>
            <a:ext cx="10906312" cy="4927759"/>
          </a:xfrm>
        </p:spPr>
        <p:txBody>
          <a:bodyPr/>
          <a:lstStyle/>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Modern user experience: SharePoint 2019 delivers a modern and intuitive user interface that adapts to different screen sizes and devices. It also provides new web parts, pages, and site templates that enable users to create engaging and dynamic sites and pages.</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Improved performance and scalability: SharePoint 2019 leverages the latest technologies and standards to optimize performance and scalability. It also supports large file uploads, increased character limits, and faster site creation.</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Enhanced security and compliance: SharePoint 2019 provides advanced security and compliance features that help protect data and meet regulatory requirements. It also supports encryption at rest and in transit, information rights management, and data loss prevention.</a:t>
            </a:r>
          </a:p>
          <a:p>
            <a:pPr marL="342900" lvl="0" indent="-342900">
              <a:lnSpc>
                <a:spcPct val="107000"/>
              </a:lnSpc>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Richer collaboration and communication: SharePoint 2019 enables richer and more interactive collaboration and communication with features such as SharePoint Home, SharePoint Hub Sites, SharePoint Communication Sites, and SharePoint Team Sites. It also integrates with Microsoft Teams, Yammer, and Office 365 Groups.</a:t>
            </a:r>
          </a:p>
          <a:p>
            <a:pPr marL="342900" lvl="0" indent="-342900">
              <a:lnSpc>
                <a:spcPct val="107000"/>
              </a:lnSpc>
              <a:spcAft>
                <a:spcPts val="800"/>
              </a:spcAft>
              <a:buFont typeface="Symbol" panose="05050102010706020507" pitchFamily="18" charset="2"/>
              <a:buChar cha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Hybrid capabilities: SharePoint 2019 supports hybrid scenarios that allow users to access and manage content and services across SharePoint on-premises and SharePoint Online. It also provides hybrid search, hybrid taxonomy, and hybrid auditing capabilities.</a:t>
            </a:r>
          </a:p>
        </p:txBody>
      </p:sp>
    </p:spTree>
    <p:extLst>
      <p:ext uri="{BB962C8B-B14F-4D97-AF65-F5344CB8AC3E}">
        <p14:creationId xmlns:p14="http://schemas.microsoft.com/office/powerpoint/2010/main" val="296894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ooooo many candles. Inhale, deep breath… SharePoint – make your wish a good one. Time flies when you’re powering productivity. And the young feels flow with the vibrancy of a community energizing you month-over-month, year-over-year, decade-after-decade. SharePoint was &quot;born&quot; on March 27th, 2001. :) ">
            <a:extLst>
              <a:ext uri="{FF2B5EF4-FFF2-40B4-BE49-F238E27FC236}">
                <a16:creationId xmlns:a16="http://schemas.microsoft.com/office/drawing/2014/main" id="{0788B30D-FFD2-606E-1B09-78C8080B5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01296"/>
            <a:ext cx="11194676" cy="69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9252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BC8E4-A6E0-C17A-003E-0B9BEF83935E}"/>
              </a:ext>
            </a:extLst>
          </p:cNvPr>
          <p:cNvSpPr>
            <a:spLocks noGrp="1"/>
          </p:cNvSpPr>
          <p:nvPr>
            <p:ph type="title"/>
          </p:nvPr>
        </p:nvSpPr>
        <p:spPr>
          <a:xfrm>
            <a:off x="425366" y="185000"/>
            <a:ext cx="11341268" cy="680196"/>
          </a:xfrm>
        </p:spPr>
        <p:txBody>
          <a:bodyPr/>
          <a:lstStyle/>
          <a:p>
            <a:r>
              <a:rPr lang="en-US" sz="3200" dirty="0"/>
              <a:t>Identifying use cases for SharePoint</a:t>
            </a:r>
          </a:p>
        </p:txBody>
      </p:sp>
      <p:graphicFrame>
        <p:nvGraphicFramePr>
          <p:cNvPr id="4" name="Table 3">
            <a:extLst>
              <a:ext uri="{FF2B5EF4-FFF2-40B4-BE49-F238E27FC236}">
                <a16:creationId xmlns:a16="http://schemas.microsoft.com/office/drawing/2014/main" id="{1F3ED160-9D05-1E60-570A-BFF9DC080528}"/>
              </a:ext>
            </a:extLst>
          </p:cNvPr>
          <p:cNvGraphicFramePr>
            <a:graphicFrameLocks noGrp="1"/>
          </p:cNvGraphicFramePr>
          <p:nvPr>
            <p:extLst>
              <p:ext uri="{D42A27DB-BD31-4B8C-83A1-F6EECF244321}">
                <p14:modId xmlns:p14="http://schemas.microsoft.com/office/powerpoint/2010/main" val="699198893"/>
              </p:ext>
            </p:extLst>
          </p:nvPr>
        </p:nvGraphicFramePr>
        <p:xfrm>
          <a:off x="692523" y="995083"/>
          <a:ext cx="10578150" cy="5148781"/>
        </p:xfrm>
        <a:graphic>
          <a:graphicData uri="http://schemas.openxmlformats.org/drawingml/2006/table">
            <a:tbl>
              <a:tblPr firstRow="1" bandRow="1">
                <a:tableStyleId>{5C22544A-7EE6-4342-B048-85BDC9FD1C3A}</a:tableStyleId>
              </a:tblPr>
              <a:tblGrid>
                <a:gridCol w="3525659">
                  <a:extLst>
                    <a:ext uri="{9D8B030D-6E8A-4147-A177-3AD203B41FA5}">
                      <a16:colId xmlns:a16="http://schemas.microsoft.com/office/drawing/2014/main" val="674485405"/>
                    </a:ext>
                  </a:extLst>
                </a:gridCol>
                <a:gridCol w="3525659">
                  <a:extLst>
                    <a:ext uri="{9D8B030D-6E8A-4147-A177-3AD203B41FA5}">
                      <a16:colId xmlns:a16="http://schemas.microsoft.com/office/drawing/2014/main" val="4024888755"/>
                    </a:ext>
                  </a:extLst>
                </a:gridCol>
                <a:gridCol w="3526832">
                  <a:extLst>
                    <a:ext uri="{9D8B030D-6E8A-4147-A177-3AD203B41FA5}">
                      <a16:colId xmlns:a16="http://schemas.microsoft.com/office/drawing/2014/main" val="1566542776"/>
                    </a:ext>
                  </a:extLst>
                </a:gridCol>
              </a:tblGrid>
              <a:tr h="111690">
                <a:tc>
                  <a:txBody>
                    <a:bodyPr/>
                    <a:lstStyle/>
                    <a:p>
                      <a:pPr>
                        <a:lnSpc>
                          <a:spcPct val="107000"/>
                        </a:lnSpc>
                        <a:spcAft>
                          <a:spcPts val="800"/>
                        </a:spcAft>
                      </a:pPr>
                      <a:r>
                        <a:rPr lang="en-IN" sz="1200" kern="100">
                          <a:effectLst/>
                        </a:rPr>
                        <a:t>Use Case</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tc>
                  <a:txBody>
                    <a:bodyPr/>
                    <a:lstStyle/>
                    <a:p>
                      <a:pPr>
                        <a:lnSpc>
                          <a:spcPct val="107000"/>
                        </a:lnSpc>
                        <a:spcAft>
                          <a:spcPts val="800"/>
                        </a:spcAft>
                      </a:pPr>
                      <a:r>
                        <a:rPr lang="en-IN" sz="1200" kern="100">
                          <a:effectLst/>
                        </a:rPr>
                        <a:t>Description</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tc>
                  <a:txBody>
                    <a:bodyPr/>
                    <a:lstStyle/>
                    <a:p>
                      <a:pPr>
                        <a:lnSpc>
                          <a:spcPct val="107000"/>
                        </a:lnSpc>
                        <a:spcAft>
                          <a:spcPts val="800"/>
                        </a:spcAft>
                      </a:pPr>
                      <a:r>
                        <a:rPr lang="en-IN" sz="1200" kern="100">
                          <a:effectLst/>
                        </a:rPr>
                        <a:t>Benefits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extLst>
                  <a:ext uri="{0D108BD9-81ED-4DB2-BD59-A6C34878D82A}">
                    <a16:rowId xmlns:a16="http://schemas.microsoft.com/office/drawing/2014/main" val="2488638357"/>
                  </a:ext>
                </a:extLst>
              </a:tr>
              <a:tr h="1499625">
                <a:tc>
                  <a:txBody>
                    <a:bodyPr/>
                    <a:lstStyle/>
                    <a:p>
                      <a:pPr>
                        <a:lnSpc>
                          <a:spcPct val="107000"/>
                        </a:lnSpc>
                        <a:spcAft>
                          <a:spcPts val="800"/>
                        </a:spcAft>
                      </a:pPr>
                      <a:r>
                        <a:rPr lang="en-IN" sz="1200" kern="100">
                          <a:effectLst/>
                        </a:rPr>
                        <a:t>Document Management</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tc>
                  <a:txBody>
                    <a:bodyPr/>
                    <a:lstStyle/>
                    <a:p>
                      <a:pPr>
                        <a:lnSpc>
                          <a:spcPct val="107000"/>
                        </a:lnSpc>
                        <a:spcAft>
                          <a:spcPts val="800"/>
                        </a:spcAft>
                      </a:pPr>
                      <a:r>
                        <a:rPr lang="en-IN" sz="1200" kern="100">
                          <a:effectLst/>
                        </a:rPr>
                        <a:t>SharePoint can be used to store, organize, and access documents in a centralized location. Users can create libraries, folders, and metadata to categorize and manage documents. Users can also check out, edit, and version documents, as well as set permissions and workflows.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tc>
                  <a:txBody>
                    <a:bodyPr/>
                    <a:lstStyle/>
                    <a:p>
                      <a:pPr>
                        <a:lnSpc>
                          <a:spcPct val="107000"/>
                        </a:lnSpc>
                        <a:spcAft>
                          <a:spcPts val="800"/>
                        </a:spcAft>
                      </a:pPr>
                      <a:r>
                        <a:rPr lang="en-IN" sz="1200" kern="100">
                          <a:effectLst/>
                        </a:rPr>
                        <a:t>Document management with SharePoint can improve productivity, security, and compliance. Users can easily find and work on documents, as well as track changes and revisions. Users can also ensure that only authorized people can access and modify documents, and that documents adhere to the organization's policies and standards.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extLst>
                  <a:ext uri="{0D108BD9-81ED-4DB2-BD59-A6C34878D82A}">
                    <a16:rowId xmlns:a16="http://schemas.microsoft.com/office/drawing/2014/main" val="3501639173"/>
                  </a:ext>
                </a:extLst>
              </a:tr>
              <a:tr h="1730947">
                <a:tc>
                  <a:txBody>
                    <a:bodyPr/>
                    <a:lstStyle/>
                    <a:p>
                      <a:pPr>
                        <a:lnSpc>
                          <a:spcPct val="107000"/>
                        </a:lnSpc>
                        <a:spcAft>
                          <a:spcPts val="800"/>
                        </a:spcAft>
                      </a:pPr>
                      <a:r>
                        <a:rPr lang="en-IN" sz="1200" kern="100" dirty="0">
                          <a:effectLst/>
                        </a:rPr>
                        <a:t>Team Collaboration</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tc>
                  <a:txBody>
                    <a:bodyPr/>
                    <a:lstStyle/>
                    <a:p>
                      <a:pPr>
                        <a:lnSpc>
                          <a:spcPct val="107000"/>
                        </a:lnSpc>
                        <a:spcAft>
                          <a:spcPts val="800"/>
                        </a:spcAft>
                      </a:pPr>
                      <a:r>
                        <a:rPr lang="en-IN" sz="1200" kern="100">
                          <a:effectLst/>
                        </a:rPr>
                        <a:t>SharePoint can be used to create and manage team sites, where users can communicate, share information, and work together on projects. Users can create pages, lists, calendars, tasks, announcements, and other web parts to customize their team sites. Users can also use SharePoint Online to integrate with Microsoft Teams, OneDrive, and other Office 365 apps.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tc>
                  <a:txBody>
                    <a:bodyPr/>
                    <a:lstStyle/>
                    <a:p>
                      <a:pPr>
                        <a:lnSpc>
                          <a:spcPct val="107000"/>
                        </a:lnSpc>
                        <a:spcAft>
                          <a:spcPts val="800"/>
                        </a:spcAft>
                      </a:pPr>
                      <a:r>
                        <a:rPr lang="en-IN" sz="1200" kern="100">
                          <a:effectLst/>
                        </a:rPr>
                        <a:t>Team collaboration with SharePoint can enhance teamwork, communication, and innovation. Users can stay connected and informed, as well as access and update information from any device and location. Users can also leverage the features and tools of Office 365 to collaborate more effectively and efficiently.</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extLst>
                  <a:ext uri="{0D108BD9-81ED-4DB2-BD59-A6C34878D82A}">
                    <a16:rowId xmlns:a16="http://schemas.microsoft.com/office/drawing/2014/main" val="398757174"/>
                  </a:ext>
                </a:extLst>
              </a:tr>
              <a:tr h="1730947">
                <a:tc>
                  <a:txBody>
                    <a:bodyPr/>
                    <a:lstStyle/>
                    <a:p>
                      <a:pPr>
                        <a:lnSpc>
                          <a:spcPct val="107000"/>
                        </a:lnSpc>
                        <a:spcAft>
                          <a:spcPts val="800"/>
                        </a:spcAft>
                      </a:pPr>
                      <a:r>
                        <a:rPr lang="en-IN" sz="1200" kern="100">
                          <a:effectLst/>
                        </a:rPr>
                        <a:t>Intranet Portal</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tc>
                  <a:txBody>
                    <a:bodyPr/>
                    <a:lstStyle/>
                    <a:p>
                      <a:pPr>
                        <a:lnSpc>
                          <a:spcPct val="107000"/>
                        </a:lnSpc>
                        <a:spcAft>
                          <a:spcPts val="800"/>
                        </a:spcAft>
                      </a:pPr>
                      <a:r>
                        <a:rPr lang="en-IN" sz="1200" kern="100" dirty="0">
                          <a:effectLst/>
                        </a:rPr>
                        <a:t>SharePoint can be used to create and manage an intranet portal, where users can access the organization's news, resources, and services. Users can create sites, pages, and web parts to display and organize the content and functionality of the intranet portal. Users can also use SharePoint Online to integrate with Yammer, Stream, and other Office 365 apps.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tc>
                  <a:txBody>
                    <a:bodyPr/>
                    <a:lstStyle/>
                    <a:p>
                      <a:pPr>
                        <a:lnSpc>
                          <a:spcPct val="107000"/>
                        </a:lnSpc>
                        <a:spcAft>
                          <a:spcPts val="800"/>
                        </a:spcAft>
                      </a:pPr>
                      <a:r>
                        <a:rPr lang="en-IN" sz="1200" kern="100" dirty="0">
                          <a:effectLst/>
                        </a:rPr>
                        <a:t>Intranet portal with SharePoint can improve engagement, alignment, and performance. Users can stay updated and involved with the organization's vision, values, and goals. Users can also access and use the resources and services that support their work and development.</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1723" marR="21723" marT="0" marB="0"/>
                </a:tc>
                <a:extLst>
                  <a:ext uri="{0D108BD9-81ED-4DB2-BD59-A6C34878D82A}">
                    <a16:rowId xmlns:a16="http://schemas.microsoft.com/office/drawing/2014/main" val="3903391963"/>
                  </a:ext>
                </a:extLst>
              </a:tr>
            </a:tbl>
          </a:graphicData>
        </a:graphic>
      </p:graphicFrame>
    </p:spTree>
    <p:extLst>
      <p:ext uri="{BB962C8B-B14F-4D97-AF65-F5344CB8AC3E}">
        <p14:creationId xmlns:p14="http://schemas.microsoft.com/office/powerpoint/2010/main" val="9045507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581E0-3F45-C90C-00E9-28EC4F50B423}"/>
              </a:ext>
            </a:extLst>
          </p:cNvPr>
          <p:cNvSpPr>
            <a:spLocks noGrp="1"/>
          </p:cNvSpPr>
          <p:nvPr>
            <p:ph type="title"/>
          </p:nvPr>
        </p:nvSpPr>
        <p:spPr/>
        <p:txBody>
          <a:bodyPr/>
          <a:lstStyle/>
          <a:p>
            <a:r>
              <a:rPr lang="en-US" sz="2400" dirty="0"/>
              <a:t>SharePoint New and improved Modern interface SharePoint 2019 Features</a:t>
            </a:r>
            <a:br>
              <a:rPr lang="en-US" sz="3200" dirty="0"/>
            </a:br>
            <a:endParaRPr lang="en-IN" dirty="0"/>
          </a:p>
        </p:txBody>
      </p:sp>
      <p:graphicFrame>
        <p:nvGraphicFramePr>
          <p:cNvPr id="4" name="Table 3">
            <a:extLst>
              <a:ext uri="{FF2B5EF4-FFF2-40B4-BE49-F238E27FC236}">
                <a16:creationId xmlns:a16="http://schemas.microsoft.com/office/drawing/2014/main" id="{1FF047E7-C023-E4F8-A880-DCF705F50745}"/>
              </a:ext>
            </a:extLst>
          </p:cNvPr>
          <p:cNvGraphicFramePr>
            <a:graphicFrameLocks noGrp="1"/>
          </p:cNvGraphicFramePr>
          <p:nvPr>
            <p:extLst>
              <p:ext uri="{D42A27DB-BD31-4B8C-83A1-F6EECF244321}">
                <p14:modId xmlns:p14="http://schemas.microsoft.com/office/powerpoint/2010/main" val="1265091910"/>
              </p:ext>
            </p:extLst>
          </p:nvPr>
        </p:nvGraphicFramePr>
        <p:xfrm>
          <a:off x="1526507" y="1181660"/>
          <a:ext cx="8175547" cy="5440012"/>
        </p:xfrm>
        <a:graphic>
          <a:graphicData uri="http://schemas.openxmlformats.org/drawingml/2006/table">
            <a:tbl>
              <a:tblPr firstRow="1" bandRow="1">
                <a:tableStyleId>{5C22544A-7EE6-4342-B048-85BDC9FD1C3A}</a:tableStyleId>
              </a:tblPr>
              <a:tblGrid>
                <a:gridCol w="2724880">
                  <a:extLst>
                    <a:ext uri="{9D8B030D-6E8A-4147-A177-3AD203B41FA5}">
                      <a16:colId xmlns:a16="http://schemas.microsoft.com/office/drawing/2014/main" val="3180840657"/>
                    </a:ext>
                  </a:extLst>
                </a:gridCol>
                <a:gridCol w="2724880">
                  <a:extLst>
                    <a:ext uri="{9D8B030D-6E8A-4147-A177-3AD203B41FA5}">
                      <a16:colId xmlns:a16="http://schemas.microsoft.com/office/drawing/2014/main" val="1804058979"/>
                    </a:ext>
                  </a:extLst>
                </a:gridCol>
                <a:gridCol w="2725787">
                  <a:extLst>
                    <a:ext uri="{9D8B030D-6E8A-4147-A177-3AD203B41FA5}">
                      <a16:colId xmlns:a16="http://schemas.microsoft.com/office/drawing/2014/main" val="4068766055"/>
                    </a:ext>
                  </a:extLst>
                </a:gridCol>
              </a:tblGrid>
              <a:tr h="178179">
                <a:tc>
                  <a:txBody>
                    <a:bodyPr/>
                    <a:lstStyle/>
                    <a:p>
                      <a:pPr>
                        <a:lnSpc>
                          <a:spcPct val="107000"/>
                        </a:lnSpc>
                        <a:spcAft>
                          <a:spcPts val="800"/>
                        </a:spcAft>
                      </a:pPr>
                      <a:r>
                        <a:rPr lang="en-IN" sz="1600" kern="100" dirty="0">
                          <a:effectLst/>
                        </a:rPr>
                        <a:t>Feature</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600" kern="100" dirty="0">
                          <a:effectLst/>
                        </a:rPr>
                        <a:t>Modern Interface</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600" kern="100" dirty="0">
                          <a:effectLst/>
                        </a:rPr>
                        <a:t>Old Interface</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extLst>
                  <a:ext uri="{0D108BD9-81ED-4DB2-BD59-A6C34878D82A}">
                    <a16:rowId xmlns:a16="http://schemas.microsoft.com/office/drawing/2014/main" val="2464617996"/>
                  </a:ext>
                </a:extLst>
              </a:tr>
              <a:tr h="547205">
                <a:tc>
                  <a:txBody>
                    <a:bodyPr/>
                    <a:lstStyle/>
                    <a:p>
                      <a:pPr>
                        <a:lnSpc>
                          <a:spcPct val="107000"/>
                        </a:lnSpc>
                        <a:spcAft>
                          <a:spcPts val="800"/>
                        </a:spcAft>
                      </a:pPr>
                      <a:r>
                        <a:rPr lang="en-IN" sz="1400" kern="100" dirty="0">
                          <a:effectLst/>
                        </a:rPr>
                        <a:t>Site Pages</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a:effectLst/>
                        </a:rPr>
                        <a:t>Responsive, mobile-friendly, customizable, rich media support</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a:effectLst/>
                        </a:rPr>
                        <a:t>Fixed, desktop-oriented, limited, no media support</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extLst>
                  <a:ext uri="{0D108BD9-81ED-4DB2-BD59-A6C34878D82A}">
                    <a16:rowId xmlns:a16="http://schemas.microsoft.com/office/drawing/2014/main" val="2893822515"/>
                  </a:ext>
                </a:extLst>
              </a:tr>
              <a:tr h="547205">
                <a:tc>
                  <a:txBody>
                    <a:bodyPr/>
                    <a:lstStyle/>
                    <a:p>
                      <a:pPr>
                        <a:lnSpc>
                          <a:spcPct val="107000"/>
                        </a:lnSpc>
                        <a:spcAft>
                          <a:spcPts val="800"/>
                        </a:spcAft>
                      </a:pPr>
                      <a:r>
                        <a:rPr lang="en-IN" sz="1400" kern="100">
                          <a:effectLst/>
                        </a:rPr>
                        <a:t>Web Parts</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a:effectLst/>
                        </a:rPr>
                        <a:t>Modular, reusable, configurable, drag-and-drop, interactive</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a:effectLst/>
                        </a:rPr>
                        <a:t>Static, rigid, inflexible, code-based, passive</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extLst>
                  <a:ext uri="{0D108BD9-81ED-4DB2-BD59-A6C34878D82A}">
                    <a16:rowId xmlns:a16="http://schemas.microsoft.com/office/drawing/2014/main" val="313847627"/>
                  </a:ext>
                </a:extLst>
              </a:tr>
              <a:tr h="1100747">
                <a:tc>
                  <a:txBody>
                    <a:bodyPr/>
                    <a:lstStyle/>
                    <a:p>
                      <a:pPr>
                        <a:lnSpc>
                          <a:spcPct val="107000"/>
                        </a:lnSpc>
                        <a:spcAft>
                          <a:spcPts val="800"/>
                        </a:spcAft>
                      </a:pPr>
                      <a:r>
                        <a:rPr lang="en-IN" sz="1400" kern="100" dirty="0">
                          <a:effectLst/>
                        </a:rPr>
                        <a:t>Lists and Libraries</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a:effectLst/>
                        </a:rPr>
                        <a:t>Faster, more interactive, user-friendly, column formatting, filtering, sorting, grouping, bulk editing, Flow and PowerApps integration</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a:effectLst/>
                        </a:rPr>
                        <a:t>Slower, less interactive, less user-friendly, no column formatting, limited filtering, sorting, grouping, no bulk editing, no Flow and PowerApps integration</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extLst>
                  <a:ext uri="{0D108BD9-81ED-4DB2-BD59-A6C34878D82A}">
                    <a16:rowId xmlns:a16="http://schemas.microsoft.com/office/drawing/2014/main" val="3999677171"/>
                  </a:ext>
                </a:extLst>
              </a:tr>
              <a:tr h="916231">
                <a:tc>
                  <a:txBody>
                    <a:bodyPr/>
                    <a:lstStyle/>
                    <a:p>
                      <a:pPr>
                        <a:lnSpc>
                          <a:spcPct val="107000"/>
                        </a:lnSpc>
                        <a:spcAft>
                          <a:spcPts val="800"/>
                        </a:spcAft>
                      </a:pPr>
                      <a:r>
                        <a:rPr lang="en-IN" sz="1400" kern="100">
                          <a:effectLst/>
                        </a:rPr>
                        <a:t>Team Sites</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a:effectLst/>
                        </a:rPr>
                        <a:t>Connected to Office 365 Groups, integrated with Microsoft Teams, modern site pages, web parts, lists, and libraries</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a:effectLst/>
                        </a:rPr>
                        <a:t>Not connected to Office 365 Groups, not integrated with Microsoft Teams, old site pages, web parts, lists, and libraries</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extLst>
                  <a:ext uri="{0D108BD9-81ED-4DB2-BD59-A6C34878D82A}">
                    <a16:rowId xmlns:a16="http://schemas.microsoft.com/office/drawing/2014/main" val="2416778119"/>
                  </a:ext>
                </a:extLst>
              </a:tr>
              <a:tr h="916231">
                <a:tc>
                  <a:txBody>
                    <a:bodyPr/>
                    <a:lstStyle/>
                    <a:p>
                      <a:pPr>
                        <a:lnSpc>
                          <a:spcPct val="107000"/>
                        </a:lnSpc>
                        <a:spcAft>
                          <a:spcPts val="800"/>
                        </a:spcAft>
                      </a:pPr>
                      <a:r>
                        <a:rPr lang="en-IN" sz="1400" kern="100">
                          <a:effectLst/>
                        </a:rPr>
                        <a:t>Communication Sites</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dirty="0">
                          <a:effectLst/>
                        </a:rPr>
                        <a:t>Beautiful and engaging layout, dynamic and interactive web parts, modern site pages, lists, and libraries</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a:effectLst/>
                        </a:rPr>
                        <a:t>No equivalent feature in the old interface</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extLst>
                  <a:ext uri="{0D108BD9-81ED-4DB2-BD59-A6C34878D82A}">
                    <a16:rowId xmlns:a16="http://schemas.microsoft.com/office/drawing/2014/main" val="1354788919"/>
                  </a:ext>
                </a:extLst>
              </a:tr>
              <a:tr h="1100747">
                <a:tc>
                  <a:txBody>
                    <a:bodyPr/>
                    <a:lstStyle/>
                    <a:p>
                      <a:pPr>
                        <a:lnSpc>
                          <a:spcPct val="107000"/>
                        </a:lnSpc>
                        <a:spcAft>
                          <a:spcPts val="800"/>
                        </a:spcAft>
                      </a:pPr>
                      <a:r>
                        <a:rPr lang="en-IN" sz="1400" kern="100">
                          <a:effectLst/>
                        </a:rPr>
                        <a:t>Search</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a:effectLst/>
                        </a:rPr>
                        <a:t>Faster, smarter, personalized, relevant and contextual results, previews, filters, refiners, AI and ML powered</a:t>
                      </a:r>
                      <a:endParaRPr lang="en-IN" sz="1400" kern="10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tc>
                  <a:txBody>
                    <a:bodyPr/>
                    <a:lstStyle/>
                    <a:p>
                      <a:pPr>
                        <a:lnSpc>
                          <a:spcPct val="107000"/>
                        </a:lnSpc>
                        <a:spcAft>
                          <a:spcPts val="800"/>
                        </a:spcAft>
                      </a:pPr>
                      <a:r>
                        <a:rPr lang="en-IN" sz="1400" kern="100" dirty="0">
                          <a:effectLst/>
                        </a:rPr>
                        <a:t>Slower, less smart, less personalized, less relevant and contextual results, no previews, limited filters, refiners, no AI and ML powered</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3131" marR="33131" marT="0" marB="0"/>
                </a:tc>
                <a:extLst>
                  <a:ext uri="{0D108BD9-81ED-4DB2-BD59-A6C34878D82A}">
                    <a16:rowId xmlns:a16="http://schemas.microsoft.com/office/drawing/2014/main" val="4202408819"/>
                  </a:ext>
                </a:extLst>
              </a:tr>
            </a:tbl>
          </a:graphicData>
        </a:graphic>
      </p:graphicFrame>
    </p:spTree>
    <p:extLst>
      <p:ext uri="{BB962C8B-B14F-4D97-AF65-F5344CB8AC3E}">
        <p14:creationId xmlns:p14="http://schemas.microsoft.com/office/powerpoint/2010/main" val="3486236899"/>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ms10X- Presenter Starter Deck.potx" id="{8D5BA37E-8F9B-40D8-83BF-7DEB6FB655A7}" vid="{538E0490-3354-45F1-934B-5CFB376A9E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8" ma:contentTypeDescription="Create a new document." ma:contentTypeScope="" ma:versionID="d4c95c701b69dc54ce68342230fc4205">
  <xsd:schema xmlns:xsd="http://www.w3.org/2001/XMLSchema" xmlns:xs="http://www.w3.org/2001/XMLSchema" xmlns:p="http://schemas.microsoft.com/office/2006/metadata/properties" xmlns:ns1="http://schemas.microsoft.com/sharepoint/v3" xmlns:ns2="7e96d60b-db1d-44a2-8be4-a128982f8e65" xmlns:ns3="76e03480-8cba-4236-ba8e-c2eaec5d39d6" targetNamespace="http://schemas.microsoft.com/office/2006/metadata/properties" ma:root="true" ma:fieldsID="7b3ec7c302ac4ba5bc825fb57c2e71f6" ns1:_="" ns2:_="" ns3:_="">
    <xsd:import namespace="http://schemas.microsoft.com/sharepoint/v3"/>
    <xsd:import namespace="7e96d60b-db1d-44a2-8be4-a128982f8e65"/>
    <xsd:import namespace="76e03480-8cba-4236-ba8e-c2eaec5d39d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C6BBF93-38BF-47CF-A119-E0FD32679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e96d60b-db1d-44a2-8be4-a128982f8e65"/>
    <ds:schemaRef ds:uri="76e03480-8cba-4236-ba8e-c2eaec5d3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59afee55-fc30-40da-a84e-ff6fc62c4ef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3094</TotalTime>
  <Words>2310</Words>
  <Application>Microsoft Office PowerPoint</Application>
  <PresentationFormat>Widescreen</PresentationFormat>
  <Paragraphs>211</Paragraphs>
  <Slides>12</Slides>
  <Notes>7</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vt:i4>
      </vt:variant>
    </vt:vector>
  </HeadingPairs>
  <TitlesOfParts>
    <vt:vector size="29" baseType="lpstr">
      <vt:lpstr>Aptos</vt:lpstr>
      <vt:lpstr>Aptos Display</vt:lpstr>
      <vt:lpstr>Arial</vt:lpstr>
      <vt:lpstr>Calibri</vt:lpstr>
      <vt:lpstr>Calibri Light</vt:lpstr>
      <vt:lpstr>Consolas</vt:lpstr>
      <vt:lpstr>Lato Black</vt:lpstr>
      <vt:lpstr>Proxima Nova</vt:lpstr>
      <vt:lpstr>Proxima Nova Semibold</vt:lpstr>
      <vt:lpstr>Segoe UI</vt:lpstr>
      <vt:lpstr>Segoe UI (Body)</vt:lpstr>
      <vt:lpstr>Segoe UI Light</vt:lpstr>
      <vt:lpstr>Segoe UI Semibold</vt:lpstr>
      <vt:lpstr>Symbol</vt:lpstr>
      <vt:lpstr>Wingdings</vt:lpstr>
      <vt:lpstr>Microsoft Power Platform Template</vt:lpstr>
      <vt:lpstr>1_Office Theme</vt:lpstr>
      <vt:lpstr>Microsoft SharePoint 2019 Training</vt:lpstr>
      <vt:lpstr>Jenkins NS</vt:lpstr>
      <vt:lpstr>Module 1:Introduction to SharePoint 2019 Training</vt:lpstr>
      <vt:lpstr>Module 1</vt:lpstr>
      <vt:lpstr>What’s is SharePoint? </vt:lpstr>
      <vt:lpstr>What’s new in SharePoint 2019</vt:lpstr>
      <vt:lpstr>PowerPoint Presentation</vt:lpstr>
      <vt:lpstr>Identifying use cases for SharePoint</vt:lpstr>
      <vt:lpstr>SharePoint New and improved Modern interface SharePoint 2019 Features </vt:lpstr>
      <vt:lpstr>New Development options </vt:lpstr>
      <vt:lpstr>Compare 2013, 2016 and 2019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 Platform</dc:title>
  <dc:creator>Jenkins NS</dc:creator>
  <cp:lastModifiedBy>Jenkins NS</cp:lastModifiedBy>
  <cp:revision>11</cp:revision>
  <dcterms:created xsi:type="dcterms:W3CDTF">2020-04-30T00:33:59Z</dcterms:created>
  <dcterms:modified xsi:type="dcterms:W3CDTF">2024-04-14T18:37:25Z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0x0101000358DD63460F6D46982CDFCFF3E015F7</vt:lpwstr>
  </property>
</Properties>
</file>